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95" r:id="rId5"/>
  </p:sldMasterIdLst>
  <p:notesMasterIdLst>
    <p:notesMasterId r:id="rId43"/>
  </p:notesMasterIdLst>
  <p:sldIdLst>
    <p:sldId id="691" r:id="rId6"/>
    <p:sldId id="779" r:id="rId7"/>
    <p:sldId id="768" r:id="rId8"/>
    <p:sldId id="739" r:id="rId9"/>
    <p:sldId id="416" r:id="rId10"/>
    <p:sldId id="737" r:id="rId11"/>
    <p:sldId id="740" r:id="rId12"/>
    <p:sldId id="257" r:id="rId13"/>
    <p:sldId id="754" r:id="rId14"/>
    <p:sldId id="756" r:id="rId15"/>
    <p:sldId id="762" r:id="rId16"/>
    <p:sldId id="743" r:id="rId17"/>
    <p:sldId id="790" r:id="rId18"/>
    <p:sldId id="738" r:id="rId19"/>
    <p:sldId id="744" r:id="rId20"/>
    <p:sldId id="758" r:id="rId21"/>
    <p:sldId id="763" r:id="rId22"/>
    <p:sldId id="747" r:id="rId23"/>
    <p:sldId id="764" r:id="rId24"/>
    <p:sldId id="766" r:id="rId25"/>
    <p:sldId id="769" r:id="rId26"/>
    <p:sldId id="748" r:id="rId27"/>
    <p:sldId id="749" r:id="rId28"/>
    <p:sldId id="750" r:id="rId29"/>
    <p:sldId id="770" r:id="rId30"/>
    <p:sldId id="780" r:id="rId31"/>
    <p:sldId id="781" r:id="rId32"/>
    <p:sldId id="791" r:id="rId33"/>
    <p:sldId id="792" r:id="rId34"/>
    <p:sldId id="784" r:id="rId35"/>
    <p:sldId id="793" r:id="rId36"/>
    <p:sldId id="794" r:id="rId37"/>
    <p:sldId id="787" r:id="rId38"/>
    <p:sldId id="788" r:id="rId39"/>
    <p:sldId id="767" r:id="rId40"/>
    <p:sldId id="761" r:id="rId41"/>
    <p:sldId id="27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3281"/>
    <a:srgbClr val="C78720"/>
    <a:srgbClr val="F7ECBC"/>
    <a:srgbClr val="E0ABE0"/>
    <a:srgbClr val="F0C2ED"/>
    <a:srgbClr val="8B56BA"/>
    <a:srgbClr val="624DA1"/>
    <a:srgbClr val="008BC7"/>
    <a:srgbClr val="030303"/>
    <a:srgbClr val="0B6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1" d="100"/>
          <a:sy n="111" d="100"/>
        </p:scale>
        <p:origin x="55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https://olucdenver.sharepoint.com/sites/eXtraOrdinarYKidsClinicandResearch/Shared%20Documents/General/Presentations/AXYS/2025%20AXYS%20Soc%20Emo%20Supports/AXYS_25_%20Social_Emotion_P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Rates of Mental Health Diagnoses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07-4F88-8155-EEB40B787A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07-4F88-8155-EEB40B787A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07-4F88-8155-EEB40B787A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07-4F88-8155-EEB40B787A2D}"/>
              </c:ext>
            </c:extLst>
          </c:dPt>
          <c:cat>
            <c:strRef>
              <c:f>Sheet1!$A$2:$A$5</c:f>
              <c:strCache>
                <c:ptCount val="4"/>
                <c:pt idx="0">
                  <c:v>Anxiety</c:v>
                </c:pt>
                <c:pt idx="1">
                  <c:v>ADHD</c:v>
                </c:pt>
                <c:pt idx="2">
                  <c:v>Depression</c:v>
                </c:pt>
                <c:pt idx="3">
                  <c:v>Multiple </c:v>
                </c:pt>
              </c:strCache>
            </c:strRef>
          </c:cat>
          <c:val>
            <c:numRef>
              <c:f>Sheet1!$B$2:$B$5</c:f>
              <c:numCache>
                <c:formatCode>0%</c:formatCode>
                <c:ptCount val="4"/>
                <c:pt idx="0">
                  <c:v>0.4</c:v>
                </c:pt>
                <c:pt idx="1">
                  <c:v>0.3</c:v>
                </c:pt>
                <c:pt idx="2">
                  <c:v>0.2</c:v>
                </c:pt>
                <c:pt idx="3" formatCode="General">
                  <c:v>1.2</c:v>
                </c:pt>
              </c:numCache>
            </c:numRef>
          </c:val>
          <c:extLst>
            <c:ext xmlns:c16="http://schemas.microsoft.com/office/drawing/2014/chart" uri="{C3380CC4-5D6E-409C-BE32-E72D297353CC}">
              <c16:uniqueId val="{00000008-3374-4A9E-8BF6-5432F2BBCB7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E4592D-9C5D-4CDE-A882-247E2E432AC8}" type="doc">
      <dgm:prSet loTypeId="urn:microsoft.com/office/officeart/2005/8/layout/cycle2" loCatId="cycle" qsTypeId="urn:microsoft.com/office/officeart/2005/8/quickstyle/3d4" qsCatId="3D" csTypeId="urn:microsoft.com/office/officeart/2005/8/colors/colorful4" csCatId="colorful" phldr="1"/>
      <dgm:spPr/>
      <dgm:t>
        <a:bodyPr/>
        <a:lstStyle/>
        <a:p>
          <a:endParaRPr lang="en-US"/>
        </a:p>
      </dgm:t>
    </dgm:pt>
    <dgm:pt modelId="{05A83C51-14BB-4971-8D37-5327E24FDDC1}">
      <dgm:prSet phldrT="[Text]" phldr="0"/>
      <dgm:spPr/>
      <dgm:t>
        <a:bodyPr/>
        <a:lstStyle/>
        <a:p>
          <a:r>
            <a:rPr lang="en-US">
              <a:latin typeface="Aptos Display" panose="02110004020202020204"/>
            </a:rPr>
            <a:t>Sensory</a:t>
          </a:r>
          <a:endParaRPr lang="en-US"/>
        </a:p>
      </dgm:t>
    </dgm:pt>
    <dgm:pt modelId="{1511818C-D874-4B1B-B682-4198B8D3C5D7}" type="parTrans" cxnId="{68DA7E55-6289-42F5-8C6D-51FB700930EE}">
      <dgm:prSet/>
      <dgm:spPr/>
      <dgm:t>
        <a:bodyPr/>
        <a:lstStyle/>
        <a:p>
          <a:endParaRPr lang="en-US"/>
        </a:p>
      </dgm:t>
    </dgm:pt>
    <dgm:pt modelId="{3B2E1C4C-88E7-49EE-B6D4-965637BD64BD}" type="sibTrans" cxnId="{68DA7E55-6289-42F5-8C6D-51FB700930EE}">
      <dgm:prSet/>
      <dgm:spPr/>
      <dgm:t>
        <a:bodyPr/>
        <a:lstStyle/>
        <a:p>
          <a:endParaRPr lang="en-US"/>
        </a:p>
      </dgm:t>
    </dgm:pt>
    <dgm:pt modelId="{01567BD1-BA46-456A-B059-F1A9FFC62542}">
      <dgm:prSet phldrT="[Text]" phldr="0"/>
      <dgm:spPr/>
      <dgm:t>
        <a:bodyPr/>
        <a:lstStyle/>
        <a:p>
          <a:pPr rtl="0"/>
          <a:r>
            <a:rPr lang="en-US">
              <a:latin typeface="Aptos Display" panose="02110004020202020204"/>
            </a:rPr>
            <a:t>Learning</a:t>
          </a:r>
          <a:endParaRPr lang="en-US"/>
        </a:p>
      </dgm:t>
    </dgm:pt>
    <dgm:pt modelId="{4540A798-3309-4666-8EAB-25E79B71E7CC}" type="parTrans" cxnId="{C09C64A8-93F5-46F1-9725-6BC29F865957}">
      <dgm:prSet/>
      <dgm:spPr/>
      <dgm:t>
        <a:bodyPr/>
        <a:lstStyle/>
        <a:p>
          <a:endParaRPr lang="en-US"/>
        </a:p>
      </dgm:t>
    </dgm:pt>
    <dgm:pt modelId="{5BA08304-E83B-44D0-A934-BD2FE4384C60}" type="sibTrans" cxnId="{C09C64A8-93F5-46F1-9725-6BC29F865957}">
      <dgm:prSet/>
      <dgm:spPr/>
      <dgm:t>
        <a:bodyPr/>
        <a:lstStyle/>
        <a:p>
          <a:endParaRPr lang="en-US"/>
        </a:p>
      </dgm:t>
    </dgm:pt>
    <dgm:pt modelId="{BDC30142-C94B-4D57-A597-3C03FA4EEC7A}">
      <dgm:prSet phldrT="[Text]" phldr="0"/>
      <dgm:spPr/>
      <dgm:t>
        <a:bodyPr/>
        <a:lstStyle/>
        <a:p>
          <a:pPr rtl="0"/>
          <a:r>
            <a:rPr lang="en-US">
              <a:latin typeface="Aptos Display" panose="02110004020202020204"/>
            </a:rPr>
            <a:t>Executive Functions</a:t>
          </a:r>
          <a:endParaRPr lang="en-US"/>
        </a:p>
      </dgm:t>
    </dgm:pt>
    <dgm:pt modelId="{1F0E5BB7-369C-4575-B2D4-E82432641C30}" type="parTrans" cxnId="{1C623A61-4B26-4C64-AF8F-12010550F072}">
      <dgm:prSet/>
      <dgm:spPr/>
      <dgm:t>
        <a:bodyPr/>
        <a:lstStyle/>
        <a:p>
          <a:endParaRPr lang="en-US"/>
        </a:p>
      </dgm:t>
    </dgm:pt>
    <dgm:pt modelId="{F5C1FB91-B318-4DFB-80B2-96F41A7800D4}" type="sibTrans" cxnId="{1C623A61-4B26-4C64-AF8F-12010550F072}">
      <dgm:prSet/>
      <dgm:spPr/>
      <dgm:t>
        <a:bodyPr/>
        <a:lstStyle/>
        <a:p>
          <a:endParaRPr lang="en-US"/>
        </a:p>
      </dgm:t>
    </dgm:pt>
    <dgm:pt modelId="{747B2AF8-5A81-4463-A072-272AA98F7DD4}">
      <dgm:prSet phldrT="[Text]" phldr="0"/>
      <dgm:spPr/>
      <dgm:t>
        <a:bodyPr/>
        <a:lstStyle/>
        <a:p>
          <a:r>
            <a:rPr lang="en-US">
              <a:latin typeface="Aptos Display" panose="02110004020202020204"/>
            </a:rPr>
            <a:t>Social-Emotional</a:t>
          </a:r>
          <a:endParaRPr lang="en-US"/>
        </a:p>
      </dgm:t>
    </dgm:pt>
    <dgm:pt modelId="{4F37D1B2-3B2B-43F7-84F7-4036F2399490}" type="parTrans" cxnId="{BFEE6F29-2EF4-4674-BF8A-EA4D91398FC4}">
      <dgm:prSet/>
      <dgm:spPr/>
      <dgm:t>
        <a:bodyPr/>
        <a:lstStyle/>
        <a:p>
          <a:endParaRPr lang="en-US"/>
        </a:p>
      </dgm:t>
    </dgm:pt>
    <dgm:pt modelId="{772CCDFA-EDE7-429C-8B23-88F78343CDF2}" type="sibTrans" cxnId="{BFEE6F29-2EF4-4674-BF8A-EA4D91398FC4}">
      <dgm:prSet/>
      <dgm:spPr/>
      <dgm:t>
        <a:bodyPr/>
        <a:lstStyle/>
        <a:p>
          <a:endParaRPr lang="en-US"/>
        </a:p>
      </dgm:t>
    </dgm:pt>
    <dgm:pt modelId="{E5D7C7CC-7E7C-4863-9B06-B9EDA93D256A}">
      <dgm:prSet phldrT="[Text]" phldr="0"/>
      <dgm:spPr/>
      <dgm:t>
        <a:bodyPr/>
        <a:lstStyle/>
        <a:p>
          <a:r>
            <a:rPr lang="en-US">
              <a:latin typeface="Aptos Display" panose="02110004020202020204"/>
            </a:rPr>
            <a:t>Mood</a:t>
          </a:r>
          <a:endParaRPr lang="en-US"/>
        </a:p>
      </dgm:t>
    </dgm:pt>
    <dgm:pt modelId="{057306DA-8CA6-4BCB-8D05-3BB0D04C205F}" type="parTrans" cxnId="{0F7DC9BC-CC91-479C-9129-657E45B1DE1B}">
      <dgm:prSet/>
      <dgm:spPr/>
      <dgm:t>
        <a:bodyPr/>
        <a:lstStyle/>
        <a:p>
          <a:endParaRPr lang="en-US"/>
        </a:p>
      </dgm:t>
    </dgm:pt>
    <dgm:pt modelId="{AFA60C59-79E8-4BAF-ADD2-4C2594722AA7}" type="sibTrans" cxnId="{0F7DC9BC-CC91-479C-9129-657E45B1DE1B}">
      <dgm:prSet/>
      <dgm:spPr/>
      <dgm:t>
        <a:bodyPr/>
        <a:lstStyle/>
        <a:p>
          <a:endParaRPr lang="en-US"/>
        </a:p>
      </dgm:t>
    </dgm:pt>
    <dgm:pt modelId="{127D3A15-5A01-4E7C-BB0C-AB232C2DED68}">
      <dgm:prSet phldr="0"/>
      <dgm:spPr/>
      <dgm:t>
        <a:bodyPr/>
        <a:lstStyle/>
        <a:p>
          <a:r>
            <a:rPr lang="en-US">
              <a:latin typeface="Aptos Display" panose="02110004020202020204"/>
            </a:rPr>
            <a:t>Language</a:t>
          </a:r>
        </a:p>
      </dgm:t>
    </dgm:pt>
    <dgm:pt modelId="{F48C0EB8-6076-4428-A4DA-6AB1F8CBA5C0}" type="parTrans" cxnId="{CEDAADE2-667E-4C4A-B99E-429AED048981}">
      <dgm:prSet/>
      <dgm:spPr/>
    </dgm:pt>
    <dgm:pt modelId="{D25D85EB-E1F6-41F8-A7DC-2AA0C729FB60}" type="sibTrans" cxnId="{CEDAADE2-667E-4C4A-B99E-429AED048981}">
      <dgm:prSet/>
      <dgm:spPr/>
      <dgm:t>
        <a:bodyPr/>
        <a:lstStyle/>
        <a:p>
          <a:endParaRPr lang="en-US"/>
        </a:p>
      </dgm:t>
    </dgm:pt>
    <dgm:pt modelId="{0CEC5AEE-7558-4AB4-B24B-57092034ED02}">
      <dgm:prSet phldr="0"/>
      <dgm:spPr/>
      <dgm:t>
        <a:bodyPr/>
        <a:lstStyle/>
        <a:p>
          <a:r>
            <a:rPr lang="en-US">
              <a:latin typeface="Aptos Display" panose="02110004020202020204"/>
            </a:rPr>
            <a:t>Medical</a:t>
          </a:r>
        </a:p>
      </dgm:t>
    </dgm:pt>
    <dgm:pt modelId="{E59A6CA4-E363-47B2-809B-248E8CAD4D50}" type="parTrans" cxnId="{02ABD838-78A1-4275-A0CF-E39B5EA955C3}">
      <dgm:prSet/>
      <dgm:spPr/>
    </dgm:pt>
    <dgm:pt modelId="{991DBB3A-54ED-4BFF-9F74-3BF8EEAC7F66}" type="sibTrans" cxnId="{02ABD838-78A1-4275-A0CF-E39B5EA955C3}">
      <dgm:prSet/>
      <dgm:spPr/>
      <dgm:t>
        <a:bodyPr/>
        <a:lstStyle/>
        <a:p>
          <a:endParaRPr lang="en-US"/>
        </a:p>
      </dgm:t>
    </dgm:pt>
    <dgm:pt modelId="{616B991D-85FE-4CC3-9EC7-3E3E7F4E9341}" type="pres">
      <dgm:prSet presAssocID="{5DE4592D-9C5D-4CDE-A882-247E2E432AC8}" presName="cycle" presStyleCnt="0">
        <dgm:presLayoutVars>
          <dgm:dir/>
          <dgm:resizeHandles val="exact"/>
        </dgm:presLayoutVars>
      </dgm:prSet>
      <dgm:spPr/>
    </dgm:pt>
    <dgm:pt modelId="{BB97FF8B-3B88-487F-8D45-581259C53B57}" type="pres">
      <dgm:prSet presAssocID="{05A83C51-14BB-4971-8D37-5327E24FDDC1}" presName="node" presStyleLbl="node1" presStyleIdx="0" presStyleCnt="7">
        <dgm:presLayoutVars>
          <dgm:bulletEnabled val="1"/>
        </dgm:presLayoutVars>
      </dgm:prSet>
      <dgm:spPr/>
    </dgm:pt>
    <dgm:pt modelId="{918555B2-9D18-4D13-B08E-42799A541EA3}" type="pres">
      <dgm:prSet presAssocID="{3B2E1C4C-88E7-49EE-B6D4-965637BD64BD}" presName="sibTrans" presStyleLbl="sibTrans2D1" presStyleIdx="0" presStyleCnt="7"/>
      <dgm:spPr/>
    </dgm:pt>
    <dgm:pt modelId="{EA7DA2AF-887A-410C-B1AC-79656BE1BCEA}" type="pres">
      <dgm:prSet presAssocID="{3B2E1C4C-88E7-49EE-B6D4-965637BD64BD}" presName="connectorText" presStyleLbl="sibTrans2D1" presStyleIdx="0" presStyleCnt="7"/>
      <dgm:spPr/>
    </dgm:pt>
    <dgm:pt modelId="{A6A7A293-A9BD-4231-AFB6-103A4331F5AF}" type="pres">
      <dgm:prSet presAssocID="{01567BD1-BA46-456A-B059-F1A9FFC62542}" presName="node" presStyleLbl="node1" presStyleIdx="1" presStyleCnt="7">
        <dgm:presLayoutVars>
          <dgm:bulletEnabled val="1"/>
        </dgm:presLayoutVars>
      </dgm:prSet>
      <dgm:spPr/>
    </dgm:pt>
    <dgm:pt modelId="{F069EBE7-762C-4A68-87D7-F2CE6C72D45C}" type="pres">
      <dgm:prSet presAssocID="{5BA08304-E83B-44D0-A934-BD2FE4384C60}" presName="sibTrans" presStyleLbl="sibTrans2D1" presStyleIdx="1" presStyleCnt="7"/>
      <dgm:spPr/>
    </dgm:pt>
    <dgm:pt modelId="{750456E8-D7F7-4D7D-B901-189842651924}" type="pres">
      <dgm:prSet presAssocID="{5BA08304-E83B-44D0-A934-BD2FE4384C60}" presName="connectorText" presStyleLbl="sibTrans2D1" presStyleIdx="1" presStyleCnt="7"/>
      <dgm:spPr/>
    </dgm:pt>
    <dgm:pt modelId="{E39B479A-D547-4580-BF81-AA24F7CF91C7}" type="pres">
      <dgm:prSet presAssocID="{BDC30142-C94B-4D57-A597-3C03FA4EEC7A}" presName="node" presStyleLbl="node1" presStyleIdx="2" presStyleCnt="7">
        <dgm:presLayoutVars>
          <dgm:bulletEnabled val="1"/>
        </dgm:presLayoutVars>
      </dgm:prSet>
      <dgm:spPr/>
    </dgm:pt>
    <dgm:pt modelId="{870416A5-B044-4252-93D4-DCC92174C1E3}" type="pres">
      <dgm:prSet presAssocID="{F5C1FB91-B318-4DFB-80B2-96F41A7800D4}" presName="sibTrans" presStyleLbl="sibTrans2D1" presStyleIdx="2" presStyleCnt="7"/>
      <dgm:spPr/>
    </dgm:pt>
    <dgm:pt modelId="{038DC519-FDD9-4361-8E88-855FFDABC7A6}" type="pres">
      <dgm:prSet presAssocID="{F5C1FB91-B318-4DFB-80B2-96F41A7800D4}" presName="connectorText" presStyleLbl="sibTrans2D1" presStyleIdx="2" presStyleCnt="7"/>
      <dgm:spPr/>
    </dgm:pt>
    <dgm:pt modelId="{6BF26098-4EFB-486A-A7A1-8370E31C0A12}" type="pres">
      <dgm:prSet presAssocID="{747B2AF8-5A81-4463-A072-272AA98F7DD4}" presName="node" presStyleLbl="node1" presStyleIdx="3" presStyleCnt="7">
        <dgm:presLayoutVars>
          <dgm:bulletEnabled val="1"/>
        </dgm:presLayoutVars>
      </dgm:prSet>
      <dgm:spPr/>
    </dgm:pt>
    <dgm:pt modelId="{39DCC50A-EB33-4462-BD47-17BFD3F0819B}" type="pres">
      <dgm:prSet presAssocID="{772CCDFA-EDE7-429C-8B23-88F78343CDF2}" presName="sibTrans" presStyleLbl="sibTrans2D1" presStyleIdx="3" presStyleCnt="7"/>
      <dgm:spPr/>
    </dgm:pt>
    <dgm:pt modelId="{21EFE6DA-A5B3-480D-825E-FDA00FDDF1B8}" type="pres">
      <dgm:prSet presAssocID="{772CCDFA-EDE7-429C-8B23-88F78343CDF2}" presName="connectorText" presStyleLbl="sibTrans2D1" presStyleIdx="3" presStyleCnt="7"/>
      <dgm:spPr/>
    </dgm:pt>
    <dgm:pt modelId="{B365B628-E557-4FD7-8ECD-87956F3B6670}" type="pres">
      <dgm:prSet presAssocID="{E5D7C7CC-7E7C-4863-9B06-B9EDA93D256A}" presName="node" presStyleLbl="node1" presStyleIdx="4" presStyleCnt="7">
        <dgm:presLayoutVars>
          <dgm:bulletEnabled val="1"/>
        </dgm:presLayoutVars>
      </dgm:prSet>
      <dgm:spPr/>
    </dgm:pt>
    <dgm:pt modelId="{3136B592-9291-46FB-B627-D08010D92651}" type="pres">
      <dgm:prSet presAssocID="{AFA60C59-79E8-4BAF-ADD2-4C2594722AA7}" presName="sibTrans" presStyleLbl="sibTrans2D1" presStyleIdx="4" presStyleCnt="7"/>
      <dgm:spPr/>
    </dgm:pt>
    <dgm:pt modelId="{9EF64B2F-9858-4F5D-8127-475C0DA5FEC0}" type="pres">
      <dgm:prSet presAssocID="{AFA60C59-79E8-4BAF-ADD2-4C2594722AA7}" presName="connectorText" presStyleLbl="sibTrans2D1" presStyleIdx="4" presStyleCnt="7"/>
      <dgm:spPr/>
    </dgm:pt>
    <dgm:pt modelId="{6E429D42-BA93-42D2-A00A-F64E9F62ABCF}" type="pres">
      <dgm:prSet presAssocID="{127D3A15-5A01-4E7C-BB0C-AB232C2DED68}" presName="node" presStyleLbl="node1" presStyleIdx="5" presStyleCnt="7">
        <dgm:presLayoutVars>
          <dgm:bulletEnabled val="1"/>
        </dgm:presLayoutVars>
      </dgm:prSet>
      <dgm:spPr/>
    </dgm:pt>
    <dgm:pt modelId="{409DD044-7AB9-4260-949E-69E66605406E}" type="pres">
      <dgm:prSet presAssocID="{D25D85EB-E1F6-41F8-A7DC-2AA0C729FB60}" presName="sibTrans" presStyleLbl="sibTrans2D1" presStyleIdx="5" presStyleCnt="7"/>
      <dgm:spPr/>
    </dgm:pt>
    <dgm:pt modelId="{0EA20958-E6CB-4AB0-8564-F17182C9F07C}" type="pres">
      <dgm:prSet presAssocID="{D25D85EB-E1F6-41F8-A7DC-2AA0C729FB60}" presName="connectorText" presStyleLbl="sibTrans2D1" presStyleIdx="5" presStyleCnt="7"/>
      <dgm:spPr/>
    </dgm:pt>
    <dgm:pt modelId="{0FFF78E7-2EB8-4B2F-AAAC-A621CF6BBFA0}" type="pres">
      <dgm:prSet presAssocID="{0CEC5AEE-7558-4AB4-B24B-57092034ED02}" presName="node" presStyleLbl="node1" presStyleIdx="6" presStyleCnt="7">
        <dgm:presLayoutVars>
          <dgm:bulletEnabled val="1"/>
        </dgm:presLayoutVars>
      </dgm:prSet>
      <dgm:spPr/>
    </dgm:pt>
    <dgm:pt modelId="{B0019559-084A-408D-B016-14B789BB8D03}" type="pres">
      <dgm:prSet presAssocID="{991DBB3A-54ED-4BFF-9F74-3BF8EEAC7F66}" presName="sibTrans" presStyleLbl="sibTrans2D1" presStyleIdx="6" presStyleCnt="7"/>
      <dgm:spPr/>
    </dgm:pt>
    <dgm:pt modelId="{777F463F-B773-42FB-BBEA-66CA1B23C6C3}" type="pres">
      <dgm:prSet presAssocID="{991DBB3A-54ED-4BFF-9F74-3BF8EEAC7F66}" presName="connectorText" presStyleLbl="sibTrans2D1" presStyleIdx="6" presStyleCnt="7"/>
      <dgm:spPr/>
    </dgm:pt>
  </dgm:ptLst>
  <dgm:cxnLst>
    <dgm:cxn modelId="{AC89E901-9CA8-466D-AE19-D63142791799}" type="presOf" srcId="{D25D85EB-E1F6-41F8-A7DC-2AA0C729FB60}" destId="{0EA20958-E6CB-4AB0-8564-F17182C9F07C}" srcOrd="1" destOrd="0" presId="urn:microsoft.com/office/officeart/2005/8/layout/cycle2"/>
    <dgm:cxn modelId="{3A953308-A55F-46B3-9526-ECE10E4FB00C}" type="presOf" srcId="{E5D7C7CC-7E7C-4863-9B06-B9EDA93D256A}" destId="{B365B628-E557-4FD7-8ECD-87956F3B6670}" srcOrd="0" destOrd="0" presId="urn:microsoft.com/office/officeart/2005/8/layout/cycle2"/>
    <dgm:cxn modelId="{BE2ECA0C-83F2-4ACF-AD9B-1795F841593C}" type="presOf" srcId="{5DE4592D-9C5D-4CDE-A882-247E2E432AC8}" destId="{616B991D-85FE-4CC3-9EC7-3E3E7F4E9341}" srcOrd="0" destOrd="0" presId="urn:microsoft.com/office/officeart/2005/8/layout/cycle2"/>
    <dgm:cxn modelId="{BFEE6F29-2EF4-4674-BF8A-EA4D91398FC4}" srcId="{5DE4592D-9C5D-4CDE-A882-247E2E432AC8}" destId="{747B2AF8-5A81-4463-A072-272AA98F7DD4}" srcOrd="3" destOrd="0" parTransId="{4F37D1B2-3B2B-43F7-84F7-4036F2399490}" sibTransId="{772CCDFA-EDE7-429C-8B23-88F78343CDF2}"/>
    <dgm:cxn modelId="{02ABD838-78A1-4275-A0CF-E39B5EA955C3}" srcId="{5DE4592D-9C5D-4CDE-A882-247E2E432AC8}" destId="{0CEC5AEE-7558-4AB4-B24B-57092034ED02}" srcOrd="6" destOrd="0" parTransId="{E59A6CA4-E363-47B2-809B-248E8CAD4D50}" sibTransId="{991DBB3A-54ED-4BFF-9F74-3BF8EEAC7F66}"/>
    <dgm:cxn modelId="{20D8583F-15E2-4E10-97D7-6450C5DC4763}" type="presOf" srcId="{0CEC5AEE-7558-4AB4-B24B-57092034ED02}" destId="{0FFF78E7-2EB8-4B2F-AAAC-A621CF6BBFA0}" srcOrd="0" destOrd="0" presId="urn:microsoft.com/office/officeart/2005/8/layout/cycle2"/>
    <dgm:cxn modelId="{1C623A61-4B26-4C64-AF8F-12010550F072}" srcId="{5DE4592D-9C5D-4CDE-A882-247E2E432AC8}" destId="{BDC30142-C94B-4D57-A597-3C03FA4EEC7A}" srcOrd="2" destOrd="0" parTransId="{1F0E5BB7-369C-4575-B2D4-E82432641C30}" sibTransId="{F5C1FB91-B318-4DFB-80B2-96F41A7800D4}"/>
    <dgm:cxn modelId="{EFE1024A-B5FD-40E7-B1DB-DF466E8CCC22}" type="presOf" srcId="{772CCDFA-EDE7-429C-8B23-88F78343CDF2}" destId="{21EFE6DA-A5B3-480D-825E-FDA00FDDF1B8}" srcOrd="1" destOrd="0" presId="urn:microsoft.com/office/officeart/2005/8/layout/cycle2"/>
    <dgm:cxn modelId="{6F1FBE6C-273B-4DAC-BCC2-85C22544D319}" type="presOf" srcId="{BDC30142-C94B-4D57-A597-3C03FA4EEC7A}" destId="{E39B479A-D547-4580-BF81-AA24F7CF91C7}" srcOrd="0" destOrd="0" presId="urn:microsoft.com/office/officeart/2005/8/layout/cycle2"/>
    <dgm:cxn modelId="{46BB524D-1FF5-4DFF-B836-D61A8243217E}" type="presOf" srcId="{01567BD1-BA46-456A-B059-F1A9FFC62542}" destId="{A6A7A293-A9BD-4231-AFB6-103A4331F5AF}" srcOrd="0" destOrd="0" presId="urn:microsoft.com/office/officeart/2005/8/layout/cycle2"/>
    <dgm:cxn modelId="{68DA7E55-6289-42F5-8C6D-51FB700930EE}" srcId="{5DE4592D-9C5D-4CDE-A882-247E2E432AC8}" destId="{05A83C51-14BB-4971-8D37-5327E24FDDC1}" srcOrd="0" destOrd="0" parTransId="{1511818C-D874-4B1B-B682-4198B8D3C5D7}" sibTransId="{3B2E1C4C-88E7-49EE-B6D4-965637BD64BD}"/>
    <dgm:cxn modelId="{5324B386-FB7B-4038-9521-292BB794EA73}" type="presOf" srcId="{F5C1FB91-B318-4DFB-80B2-96F41A7800D4}" destId="{870416A5-B044-4252-93D4-DCC92174C1E3}" srcOrd="0" destOrd="0" presId="urn:microsoft.com/office/officeart/2005/8/layout/cycle2"/>
    <dgm:cxn modelId="{F15B86A0-B84F-4547-8095-7805A983A7B6}" type="presOf" srcId="{5BA08304-E83B-44D0-A934-BD2FE4384C60}" destId="{750456E8-D7F7-4D7D-B901-189842651924}" srcOrd="1" destOrd="0" presId="urn:microsoft.com/office/officeart/2005/8/layout/cycle2"/>
    <dgm:cxn modelId="{6A5048A2-687B-411F-A242-041DABA33482}" type="presOf" srcId="{3B2E1C4C-88E7-49EE-B6D4-965637BD64BD}" destId="{918555B2-9D18-4D13-B08E-42799A541EA3}" srcOrd="0" destOrd="0" presId="urn:microsoft.com/office/officeart/2005/8/layout/cycle2"/>
    <dgm:cxn modelId="{C09C64A8-93F5-46F1-9725-6BC29F865957}" srcId="{5DE4592D-9C5D-4CDE-A882-247E2E432AC8}" destId="{01567BD1-BA46-456A-B059-F1A9FFC62542}" srcOrd="1" destOrd="0" parTransId="{4540A798-3309-4666-8EAB-25E79B71E7CC}" sibTransId="{5BA08304-E83B-44D0-A934-BD2FE4384C60}"/>
    <dgm:cxn modelId="{904F05B3-5D8A-49CE-AEE2-BB91527CBB66}" type="presOf" srcId="{F5C1FB91-B318-4DFB-80B2-96F41A7800D4}" destId="{038DC519-FDD9-4361-8E88-855FFDABC7A6}" srcOrd="1" destOrd="0" presId="urn:microsoft.com/office/officeart/2005/8/layout/cycle2"/>
    <dgm:cxn modelId="{93591DB4-F186-490A-AF70-39709E03A139}" type="presOf" srcId="{991DBB3A-54ED-4BFF-9F74-3BF8EEAC7F66}" destId="{777F463F-B773-42FB-BBEA-66CA1B23C6C3}" srcOrd="1" destOrd="0" presId="urn:microsoft.com/office/officeart/2005/8/layout/cycle2"/>
    <dgm:cxn modelId="{E80C5FB9-081F-48F8-9800-0FD3903CB9E8}" type="presOf" srcId="{D25D85EB-E1F6-41F8-A7DC-2AA0C729FB60}" destId="{409DD044-7AB9-4260-949E-69E66605406E}" srcOrd="0" destOrd="0" presId="urn:microsoft.com/office/officeart/2005/8/layout/cycle2"/>
    <dgm:cxn modelId="{0F7DC9BC-CC91-479C-9129-657E45B1DE1B}" srcId="{5DE4592D-9C5D-4CDE-A882-247E2E432AC8}" destId="{E5D7C7CC-7E7C-4863-9B06-B9EDA93D256A}" srcOrd="4" destOrd="0" parTransId="{057306DA-8CA6-4BCB-8D05-3BB0D04C205F}" sibTransId="{AFA60C59-79E8-4BAF-ADD2-4C2594722AA7}"/>
    <dgm:cxn modelId="{B09AF5C3-552B-47D0-9857-28097BDB2C67}" type="presOf" srcId="{AFA60C59-79E8-4BAF-ADD2-4C2594722AA7}" destId="{9EF64B2F-9858-4F5D-8127-475C0DA5FEC0}" srcOrd="1" destOrd="0" presId="urn:microsoft.com/office/officeart/2005/8/layout/cycle2"/>
    <dgm:cxn modelId="{F1F0C5D5-D24D-4195-9E52-96312E83D9B3}" type="presOf" srcId="{3B2E1C4C-88E7-49EE-B6D4-965637BD64BD}" destId="{EA7DA2AF-887A-410C-B1AC-79656BE1BCEA}" srcOrd="1" destOrd="0" presId="urn:microsoft.com/office/officeart/2005/8/layout/cycle2"/>
    <dgm:cxn modelId="{8F2288DB-F2C3-4D2A-BD3C-0E4F1E22C07F}" type="presOf" srcId="{747B2AF8-5A81-4463-A072-272AA98F7DD4}" destId="{6BF26098-4EFB-486A-A7A1-8370E31C0A12}" srcOrd="0" destOrd="0" presId="urn:microsoft.com/office/officeart/2005/8/layout/cycle2"/>
    <dgm:cxn modelId="{CE233ADD-9071-46A4-924A-67E253487984}" type="presOf" srcId="{127D3A15-5A01-4E7C-BB0C-AB232C2DED68}" destId="{6E429D42-BA93-42D2-A00A-F64E9F62ABCF}" srcOrd="0" destOrd="0" presId="urn:microsoft.com/office/officeart/2005/8/layout/cycle2"/>
    <dgm:cxn modelId="{97DB33DF-7CCE-45D0-B35D-AB95AA098B08}" type="presOf" srcId="{991DBB3A-54ED-4BFF-9F74-3BF8EEAC7F66}" destId="{B0019559-084A-408D-B016-14B789BB8D03}" srcOrd="0" destOrd="0" presId="urn:microsoft.com/office/officeart/2005/8/layout/cycle2"/>
    <dgm:cxn modelId="{CEDAADE2-667E-4C4A-B99E-429AED048981}" srcId="{5DE4592D-9C5D-4CDE-A882-247E2E432AC8}" destId="{127D3A15-5A01-4E7C-BB0C-AB232C2DED68}" srcOrd="5" destOrd="0" parTransId="{F48C0EB8-6076-4428-A4DA-6AB1F8CBA5C0}" sibTransId="{D25D85EB-E1F6-41F8-A7DC-2AA0C729FB60}"/>
    <dgm:cxn modelId="{A20437E7-D4AC-4420-A100-8CA5F1FAF5E6}" type="presOf" srcId="{05A83C51-14BB-4971-8D37-5327E24FDDC1}" destId="{BB97FF8B-3B88-487F-8D45-581259C53B57}" srcOrd="0" destOrd="0" presId="urn:microsoft.com/office/officeart/2005/8/layout/cycle2"/>
    <dgm:cxn modelId="{9B4B7AED-24A6-4585-93E8-0506706C476A}" type="presOf" srcId="{5BA08304-E83B-44D0-A934-BD2FE4384C60}" destId="{F069EBE7-762C-4A68-87D7-F2CE6C72D45C}" srcOrd="0" destOrd="0" presId="urn:microsoft.com/office/officeart/2005/8/layout/cycle2"/>
    <dgm:cxn modelId="{E50DAFEE-E431-4B02-95F6-C2E41B6B61FB}" type="presOf" srcId="{772CCDFA-EDE7-429C-8B23-88F78343CDF2}" destId="{39DCC50A-EB33-4462-BD47-17BFD3F0819B}" srcOrd="0" destOrd="0" presId="urn:microsoft.com/office/officeart/2005/8/layout/cycle2"/>
    <dgm:cxn modelId="{7816A0F6-A0D9-4032-817C-FA3E3C9F7562}" type="presOf" srcId="{AFA60C59-79E8-4BAF-ADD2-4C2594722AA7}" destId="{3136B592-9291-46FB-B627-D08010D92651}" srcOrd="0" destOrd="0" presId="urn:microsoft.com/office/officeart/2005/8/layout/cycle2"/>
    <dgm:cxn modelId="{EFB1F0A5-FB71-4B1B-B76B-42398823C95E}" type="presParOf" srcId="{616B991D-85FE-4CC3-9EC7-3E3E7F4E9341}" destId="{BB97FF8B-3B88-487F-8D45-581259C53B57}" srcOrd="0" destOrd="0" presId="urn:microsoft.com/office/officeart/2005/8/layout/cycle2"/>
    <dgm:cxn modelId="{3A88040E-44FC-4428-9077-1040475B1E8D}" type="presParOf" srcId="{616B991D-85FE-4CC3-9EC7-3E3E7F4E9341}" destId="{918555B2-9D18-4D13-B08E-42799A541EA3}" srcOrd="1" destOrd="0" presId="urn:microsoft.com/office/officeart/2005/8/layout/cycle2"/>
    <dgm:cxn modelId="{A6EA3671-3755-42CA-8D7B-08D04B75D759}" type="presParOf" srcId="{918555B2-9D18-4D13-B08E-42799A541EA3}" destId="{EA7DA2AF-887A-410C-B1AC-79656BE1BCEA}" srcOrd="0" destOrd="0" presId="urn:microsoft.com/office/officeart/2005/8/layout/cycle2"/>
    <dgm:cxn modelId="{286B8907-A029-4CC4-84D8-CC4AC8BCF804}" type="presParOf" srcId="{616B991D-85FE-4CC3-9EC7-3E3E7F4E9341}" destId="{A6A7A293-A9BD-4231-AFB6-103A4331F5AF}" srcOrd="2" destOrd="0" presId="urn:microsoft.com/office/officeart/2005/8/layout/cycle2"/>
    <dgm:cxn modelId="{3C033BAA-86DB-4301-B1D5-7EE14D500849}" type="presParOf" srcId="{616B991D-85FE-4CC3-9EC7-3E3E7F4E9341}" destId="{F069EBE7-762C-4A68-87D7-F2CE6C72D45C}" srcOrd="3" destOrd="0" presId="urn:microsoft.com/office/officeart/2005/8/layout/cycle2"/>
    <dgm:cxn modelId="{E396F55B-7BB1-4400-A8E2-DD08EEAB7E64}" type="presParOf" srcId="{F069EBE7-762C-4A68-87D7-F2CE6C72D45C}" destId="{750456E8-D7F7-4D7D-B901-189842651924}" srcOrd="0" destOrd="0" presId="urn:microsoft.com/office/officeart/2005/8/layout/cycle2"/>
    <dgm:cxn modelId="{4F9DD191-1EC8-4E46-8CB1-B07E63497C26}" type="presParOf" srcId="{616B991D-85FE-4CC3-9EC7-3E3E7F4E9341}" destId="{E39B479A-D547-4580-BF81-AA24F7CF91C7}" srcOrd="4" destOrd="0" presId="urn:microsoft.com/office/officeart/2005/8/layout/cycle2"/>
    <dgm:cxn modelId="{4599A848-B47F-484C-874D-B20DEA193089}" type="presParOf" srcId="{616B991D-85FE-4CC3-9EC7-3E3E7F4E9341}" destId="{870416A5-B044-4252-93D4-DCC92174C1E3}" srcOrd="5" destOrd="0" presId="urn:microsoft.com/office/officeart/2005/8/layout/cycle2"/>
    <dgm:cxn modelId="{FBCA1602-2AF1-4CCB-82AD-1107F54FBCE3}" type="presParOf" srcId="{870416A5-B044-4252-93D4-DCC92174C1E3}" destId="{038DC519-FDD9-4361-8E88-855FFDABC7A6}" srcOrd="0" destOrd="0" presId="urn:microsoft.com/office/officeart/2005/8/layout/cycle2"/>
    <dgm:cxn modelId="{45618941-B9FA-4034-8DD6-EA6DF7F03252}" type="presParOf" srcId="{616B991D-85FE-4CC3-9EC7-3E3E7F4E9341}" destId="{6BF26098-4EFB-486A-A7A1-8370E31C0A12}" srcOrd="6" destOrd="0" presId="urn:microsoft.com/office/officeart/2005/8/layout/cycle2"/>
    <dgm:cxn modelId="{41803B0A-B628-4542-8957-F3F6B46D12B4}" type="presParOf" srcId="{616B991D-85FE-4CC3-9EC7-3E3E7F4E9341}" destId="{39DCC50A-EB33-4462-BD47-17BFD3F0819B}" srcOrd="7" destOrd="0" presId="urn:microsoft.com/office/officeart/2005/8/layout/cycle2"/>
    <dgm:cxn modelId="{B59F8AB2-86A9-49B7-84F1-383F541DB232}" type="presParOf" srcId="{39DCC50A-EB33-4462-BD47-17BFD3F0819B}" destId="{21EFE6DA-A5B3-480D-825E-FDA00FDDF1B8}" srcOrd="0" destOrd="0" presId="urn:microsoft.com/office/officeart/2005/8/layout/cycle2"/>
    <dgm:cxn modelId="{39EEB0B6-9152-45EC-B1E5-AFB890DE719B}" type="presParOf" srcId="{616B991D-85FE-4CC3-9EC7-3E3E7F4E9341}" destId="{B365B628-E557-4FD7-8ECD-87956F3B6670}" srcOrd="8" destOrd="0" presId="urn:microsoft.com/office/officeart/2005/8/layout/cycle2"/>
    <dgm:cxn modelId="{0E08B2F4-BFAA-4279-9436-FC187176AD0D}" type="presParOf" srcId="{616B991D-85FE-4CC3-9EC7-3E3E7F4E9341}" destId="{3136B592-9291-46FB-B627-D08010D92651}" srcOrd="9" destOrd="0" presId="urn:microsoft.com/office/officeart/2005/8/layout/cycle2"/>
    <dgm:cxn modelId="{E4D654A4-D2CB-4AE0-AAE1-F8D53D6BB93E}" type="presParOf" srcId="{3136B592-9291-46FB-B627-D08010D92651}" destId="{9EF64B2F-9858-4F5D-8127-475C0DA5FEC0}" srcOrd="0" destOrd="0" presId="urn:microsoft.com/office/officeart/2005/8/layout/cycle2"/>
    <dgm:cxn modelId="{D910A6FB-FF33-4B37-BA55-EFC02B1B14DF}" type="presParOf" srcId="{616B991D-85FE-4CC3-9EC7-3E3E7F4E9341}" destId="{6E429D42-BA93-42D2-A00A-F64E9F62ABCF}" srcOrd="10" destOrd="0" presId="urn:microsoft.com/office/officeart/2005/8/layout/cycle2"/>
    <dgm:cxn modelId="{D7F80F16-6566-4ED9-9B93-952E52532F73}" type="presParOf" srcId="{616B991D-85FE-4CC3-9EC7-3E3E7F4E9341}" destId="{409DD044-7AB9-4260-949E-69E66605406E}" srcOrd="11" destOrd="0" presId="urn:microsoft.com/office/officeart/2005/8/layout/cycle2"/>
    <dgm:cxn modelId="{092F8A87-3F0F-4F92-8B2E-6C33C2F64BDF}" type="presParOf" srcId="{409DD044-7AB9-4260-949E-69E66605406E}" destId="{0EA20958-E6CB-4AB0-8564-F17182C9F07C}" srcOrd="0" destOrd="0" presId="urn:microsoft.com/office/officeart/2005/8/layout/cycle2"/>
    <dgm:cxn modelId="{F2646E74-A97B-412E-A1D1-52BB249EFC29}" type="presParOf" srcId="{616B991D-85FE-4CC3-9EC7-3E3E7F4E9341}" destId="{0FFF78E7-2EB8-4B2F-AAAC-A621CF6BBFA0}" srcOrd="12" destOrd="0" presId="urn:microsoft.com/office/officeart/2005/8/layout/cycle2"/>
    <dgm:cxn modelId="{13789EF5-70F5-4C2D-A07C-338B1596E5E5}" type="presParOf" srcId="{616B991D-85FE-4CC3-9EC7-3E3E7F4E9341}" destId="{B0019559-084A-408D-B016-14B789BB8D03}" srcOrd="13" destOrd="0" presId="urn:microsoft.com/office/officeart/2005/8/layout/cycle2"/>
    <dgm:cxn modelId="{4485DA8B-3F6B-4197-A1C2-23116CB19032}" type="presParOf" srcId="{B0019559-084A-408D-B016-14B789BB8D03}" destId="{777F463F-B773-42FB-BBEA-66CA1B23C6C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19797-8565-4028-9E00-B5654FC412CC}" type="doc">
      <dgm:prSet loTypeId="urn:microsoft.com/office/officeart/2005/8/layout/vList2" loCatId="list" qsTypeId="urn:microsoft.com/office/officeart/2005/8/quickstyle/simple2" qsCatId="simple" csTypeId="urn:microsoft.com/office/officeart/2005/8/colors/accent4_5" csCatId="accent4" phldr="1"/>
      <dgm:spPr/>
      <dgm:t>
        <a:bodyPr/>
        <a:lstStyle/>
        <a:p>
          <a:endParaRPr lang="en-US"/>
        </a:p>
      </dgm:t>
    </dgm:pt>
    <dgm:pt modelId="{2B8AC5A8-5013-4E88-93CE-93753C94BEEB}">
      <dgm:prSet/>
      <dgm:spPr/>
      <dgm:t>
        <a:bodyPr/>
        <a:lstStyle/>
        <a:p>
          <a:pPr algn="l" rtl="0">
            <a:lnSpc>
              <a:spcPct val="90000"/>
            </a:lnSpc>
          </a:pPr>
          <a:r>
            <a:rPr lang="en-US" sz="2900">
              <a:solidFill>
                <a:srgbClr val="FFFFFF"/>
              </a:solidFill>
              <a:latin typeface="Arial" panose="020B0604020202020204"/>
              <a:ea typeface="+mn-ea"/>
              <a:cs typeface="+mn-cs"/>
            </a:rPr>
            <a:t>Expectation for</a:t>
          </a:r>
          <a:r>
            <a:rPr lang="en-US" sz="2900">
              <a:solidFill>
                <a:srgbClr val="FFFFFF"/>
              </a:solidFill>
              <a:ea typeface="+mn-ea"/>
              <a:cs typeface="+mn-cs"/>
            </a:rPr>
            <a:t> greater independence</a:t>
          </a:r>
          <a:r>
            <a:rPr lang="en-US" sz="2900">
              <a:solidFill>
                <a:srgbClr val="FFFFFF"/>
              </a:solidFill>
              <a:latin typeface="Arial" panose="020B0604020202020204"/>
              <a:ea typeface="+mn-ea"/>
              <a:cs typeface="+mn-cs"/>
            </a:rPr>
            <a:t> </a:t>
          </a:r>
          <a:endParaRPr lang="en-US" sz="2900">
            <a:solidFill>
              <a:srgbClr val="FFFFFF"/>
            </a:solidFill>
            <a:ea typeface="+mn-ea"/>
            <a:cs typeface="+mn-cs"/>
          </a:endParaRPr>
        </a:p>
      </dgm:t>
    </dgm:pt>
    <dgm:pt modelId="{693FAB94-3B60-4509-95FC-9311C57D654C}" type="parTrans" cxnId="{5ACC4479-751F-419D-BA31-3266C28F8A61}">
      <dgm:prSet/>
      <dgm:spPr/>
      <dgm:t>
        <a:bodyPr/>
        <a:lstStyle/>
        <a:p>
          <a:endParaRPr lang="en-US"/>
        </a:p>
      </dgm:t>
    </dgm:pt>
    <dgm:pt modelId="{BB172D84-8A85-415B-A687-C6F15A07756D}" type="sibTrans" cxnId="{5ACC4479-751F-419D-BA31-3266C28F8A61}">
      <dgm:prSet/>
      <dgm:spPr/>
      <dgm:t>
        <a:bodyPr/>
        <a:lstStyle/>
        <a:p>
          <a:endParaRPr lang="en-US"/>
        </a:p>
      </dgm:t>
    </dgm:pt>
    <dgm:pt modelId="{76F298E8-D3B2-4979-A47E-93E44B9ADF84}">
      <dgm:prSet phldr="0"/>
      <dgm:spPr/>
      <dgm:t>
        <a:bodyPr/>
        <a:lstStyle/>
        <a:p>
          <a:pPr algn="l" rtl="0">
            <a:lnSpc>
              <a:spcPct val="90000"/>
            </a:lnSpc>
          </a:pPr>
          <a:r>
            <a:rPr lang="en-US" sz="2900">
              <a:solidFill>
                <a:srgbClr val="FFFFFF"/>
              </a:solidFill>
              <a:latin typeface="Arial" panose="020B0604020202020204"/>
              <a:ea typeface="+mn-ea"/>
              <a:cs typeface="+mn-cs"/>
            </a:rPr>
            <a:t> Higher stakes consequences</a:t>
          </a:r>
        </a:p>
      </dgm:t>
    </dgm:pt>
    <dgm:pt modelId="{665B8DB1-EA51-4868-89E1-7E25062A26FD}" type="parTrans" cxnId="{4451688B-FF63-4286-8F23-11C80315411F}">
      <dgm:prSet/>
      <dgm:spPr/>
    </dgm:pt>
    <dgm:pt modelId="{6C95443A-E0E7-4C03-9189-00623362B712}" type="sibTrans" cxnId="{4451688B-FF63-4286-8F23-11C80315411F}">
      <dgm:prSet/>
      <dgm:spPr/>
    </dgm:pt>
    <dgm:pt modelId="{C77D212F-3E9F-487F-81ED-30B3FD911DC3}">
      <dgm:prSet phldr="0"/>
      <dgm:spPr/>
      <dgm:t>
        <a:bodyPr/>
        <a:lstStyle/>
        <a:p>
          <a:pPr algn="l" rtl="0">
            <a:lnSpc>
              <a:spcPct val="90000"/>
            </a:lnSpc>
          </a:pPr>
          <a:r>
            <a:rPr lang="en-US" sz="2900">
              <a:solidFill>
                <a:srgbClr val="FFFFFF"/>
              </a:solidFill>
              <a:latin typeface="Calibri"/>
              <a:ea typeface="Calibri"/>
              <a:cs typeface="Calibri"/>
            </a:rPr>
            <a:t>Symptoms shift</a:t>
          </a:r>
          <a:endParaRPr lang="en-US" sz="2900" i="1">
            <a:solidFill>
              <a:srgbClr val="FFFFFF"/>
            </a:solidFill>
            <a:latin typeface="Calibri"/>
            <a:ea typeface="Calibri"/>
            <a:cs typeface="Calibri"/>
          </a:endParaRPr>
        </a:p>
      </dgm:t>
    </dgm:pt>
    <dgm:pt modelId="{311782B0-90A0-4868-8511-076E1572C33C}" type="parTrans" cxnId="{7BAD66F4-AE52-4E70-95EA-BA80EC8E0C64}">
      <dgm:prSet/>
      <dgm:spPr/>
    </dgm:pt>
    <dgm:pt modelId="{ACC24D58-5542-4B03-90C0-E6246CABEC29}" type="sibTrans" cxnId="{7BAD66F4-AE52-4E70-95EA-BA80EC8E0C64}">
      <dgm:prSet/>
      <dgm:spPr/>
    </dgm:pt>
    <dgm:pt modelId="{29D5B873-734D-4979-BD0A-8143767F8573}">
      <dgm:prSet phldr="0"/>
      <dgm:spPr/>
      <dgm:t>
        <a:bodyPr/>
        <a:lstStyle/>
        <a:p>
          <a:pPr algn="l" rtl="0">
            <a:lnSpc>
              <a:spcPct val="90000"/>
            </a:lnSpc>
          </a:pPr>
          <a:r>
            <a:rPr lang="en-US" sz="2900" i="0">
              <a:solidFill>
                <a:srgbClr val="FFFFFF"/>
              </a:solidFill>
              <a:latin typeface="Calibri"/>
              <a:ea typeface="Calibri"/>
              <a:cs typeface="Calibri"/>
            </a:rPr>
            <a:t>Increased demands </a:t>
          </a:r>
          <a:endParaRPr lang="en-US" sz="2900" i="1">
            <a:solidFill>
              <a:srgbClr val="FFFFFF"/>
            </a:solidFill>
            <a:latin typeface="Calibri"/>
            <a:ea typeface="Calibri"/>
            <a:cs typeface="Calibri"/>
          </a:endParaRPr>
        </a:p>
      </dgm:t>
    </dgm:pt>
    <dgm:pt modelId="{9789C172-E426-4D1A-AF3F-622801B6DB94}" type="parTrans" cxnId="{6F84E20D-721F-4E6F-9277-1B7428FCC750}">
      <dgm:prSet/>
      <dgm:spPr/>
    </dgm:pt>
    <dgm:pt modelId="{723F69E8-C99D-4492-951A-A0F09C32C21F}" type="sibTrans" cxnId="{6F84E20D-721F-4E6F-9277-1B7428FCC750}">
      <dgm:prSet/>
      <dgm:spPr/>
    </dgm:pt>
    <dgm:pt modelId="{007F099D-E881-40DD-8CE5-B6078E170F0E}" type="pres">
      <dgm:prSet presAssocID="{81F19797-8565-4028-9E00-B5654FC412CC}" presName="linear" presStyleCnt="0">
        <dgm:presLayoutVars>
          <dgm:animLvl val="lvl"/>
          <dgm:resizeHandles val="exact"/>
        </dgm:presLayoutVars>
      </dgm:prSet>
      <dgm:spPr/>
    </dgm:pt>
    <dgm:pt modelId="{8CE1A50E-837E-41EB-B578-7ABDBE094E56}" type="pres">
      <dgm:prSet presAssocID="{C77D212F-3E9F-487F-81ED-30B3FD911DC3}" presName="parentText" presStyleLbl="node1" presStyleIdx="0" presStyleCnt="4">
        <dgm:presLayoutVars>
          <dgm:chMax val="0"/>
          <dgm:bulletEnabled val="1"/>
        </dgm:presLayoutVars>
      </dgm:prSet>
      <dgm:spPr/>
    </dgm:pt>
    <dgm:pt modelId="{73ABB45C-DD64-4BF0-B5FA-D8D476F27C5C}" type="pres">
      <dgm:prSet presAssocID="{ACC24D58-5542-4B03-90C0-E6246CABEC29}" presName="spacer" presStyleCnt="0"/>
      <dgm:spPr/>
    </dgm:pt>
    <dgm:pt modelId="{7C65E8F6-29BC-437E-BD81-CA9717DC5B42}" type="pres">
      <dgm:prSet presAssocID="{29D5B873-734D-4979-BD0A-8143767F8573}" presName="parentText" presStyleLbl="node1" presStyleIdx="1" presStyleCnt="4">
        <dgm:presLayoutVars>
          <dgm:chMax val="0"/>
          <dgm:bulletEnabled val="1"/>
        </dgm:presLayoutVars>
      </dgm:prSet>
      <dgm:spPr/>
    </dgm:pt>
    <dgm:pt modelId="{FD2601E9-F352-4CED-97EB-CE351233292B}" type="pres">
      <dgm:prSet presAssocID="{723F69E8-C99D-4492-951A-A0F09C32C21F}" presName="spacer" presStyleCnt="0"/>
      <dgm:spPr/>
    </dgm:pt>
    <dgm:pt modelId="{6AC6B124-748F-4F73-8242-E9D2E66F7BDB}" type="pres">
      <dgm:prSet presAssocID="{2B8AC5A8-5013-4E88-93CE-93753C94BEEB}" presName="parentText" presStyleLbl="node1" presStyleIdx="2" presStyleCnt="4">
        <dgm:presLayoutVars>
          <dgm:chMax val="0"/>
          <dgm:bulletEnabled val="1"/>
        </dgm:presLayoutVars>
      </dgm:prSet>
      <dgm:spPr/>
    </dgm:pt>
    <dgm:pt modelId="{C304CCF7-1533-4275-850D-2AF554B83BCB}" type="pres">
      <dgm:prSet presAssocID="{BB172D84-8A85-415B-A687-C6F15A07756D}" presName="spacer" presStyleCnt="0"/>
      <dgm:spPr/>
    </dgm:pt>
    <dgm:pt modelId="{85FFDA2D-C321-40B7-8C82-A2F781ACBD9A}" type="pres">
      <dgm:prSet presAssocID="{76F298E8-D3B2-4979-A47E-93E44B9ADF84}" presName="parentText" presStyleLbl="node1" presStyleIdx="3" presStyleCnt="4">
        <dgm:presLayoutVars>
          <dgm:chMax val="0"/>
          <dgm:bulletEnabled val="1"/>
        </dgm:presLayoutVars>
      </dgm:prSet>
      <dgm:spPr/>
    </dgm:pt>
  </dgm:ptLst>
  <dgm:cxnLst>
    <dgm:cxn modelId="{6F84E20D-721F-4E6F-9277-1B7428FCC750}" srcId="{81F19797-8565-4028-9E00-B5654FC412CC}" destId="{29D5B873-734D-4979-BD0A-8143767F8573}" srcOrd="1" destOrd="0" parTransId="{9789C172-E426-4D1A-AF3F-622801B6DB94}" sibTransId="{723F69E8-C99D-4492-951A-A0F09C32C21F}"/>
    <dgm:cxn modelId="{5F690565-CD78-405B-B119-575048CB2B78}" type="presOf" srcId="{2B8AC5A8-5013-4E88-93CE-93753C94BEEB}" destId="{6AC6B124-748F-4F73-8242-E9D2E66F7BDB}" srcOrd="0" destOrd="0" presId="urn:microsoft.com/office/officeart/2005/8/layout/vList2"/>
    <dgm:cxn modelId="{CE01A66B-8D18-4B64-90AB-13910091B391}" type="presOf" srcId="{81F19797-8565-4028-9E00-B5654FC412CC}" destId="{007F099D-E881-40DD-8CE5-B6078E170F0E}" srcOrd="0" destOrd="0" presId="urn:microsoft.com/office/officeart/2005/8/layout/vList2"/>
    <dgm:cxn modelId="{7365F96E-19D9-4AB5-94AC-67FE4E86D2B0}" type="presOf" srcId="{76F298E8-D3B2-4979-A47E-93E44B9ADF84}" destId="{85FFDA2D-C321-40B7-8C82-A2F781ACBD9A}" srcOrd="0" destOrd="0" presId="urn:microsoft.com/office/officeart/2005/8/layout/vList2"/>
    <dgm:cxn modelId="{5ACC4479-751F-419D-BA31-3266C28F8A61}" srcId="{81F19797-8565-4028-9E00-B5654FC412CC}" destId="{2B8AC5A8-5013-4E88-93CE-93753C94BEEB}" srcOrd="2" destOrd="0" parTransId="{693FAB94-3B60-4509-95FC-9311C57D654C}" sibTransId="{BB172D84-8A85-415B-A687-C6F15A07756D}"/>
    <dgm:cxn modelId="{F17F1587-E8D7-4E27-BA6F-56407912F9BE}" type="presOf" srcId="{29D5B873-734D-4979-BD0A-8143767F8573}" destId="{7C65E8F6-29BC-437E-BD81-CA9717DC5B42}" srcOrd="0" destOrd="0" presId="urn:microsoft.com/office/officeart/2005/8/layout/vList2"/>
    <dgm:cxn modelId="{4451688B-FF63-4286-8F23-11C80315411F}" srcId="{81F19797-8565-4028-9E00-B5654FC412CC}" destId="{76F298E8-D3B2-4979-A47E-93E44B9ADF84}" srcOrd="3" destOrd="0" parTransId="{665B8DB1-EA51-4868-89E1-7E25062A26FD}" sibTransId="{6C95443A-E0E7-4C03-9189-00623362B712}"/>
    <dgm:cxn modelId="{A616E1A9-BF72-4597-B928-F9BA88100A8C}" type="presOf" srcId="{C77D212F-3E9F-487F-81ED-30B3FD911DC3}" destId="{8CE1A50E-837E-41EB-B578-7ABDBE094E56}" srcOrd="0" destOrd="0" presId="urn:microsoft.com/office/officeart/2005/8/layout/vList2"/>
    <dgm:cxn modelId="{7BAD66F4-AE52-4E70-95EA-BA80EC8E0C64}" srcId="{81F19797-8565-4028-9E00-B5654FC412CC}" destId="{C77D212F-3E9F-487F-81ED-30B3FD911DC3}" srcOrd="0" destOrd="0" parTransId="{311782B0-90A0-4868-8511-076E1572C33C}" sibTransId="{ACC24D58-5542-4B03-90C0-E6246CABEC29}"/>
    <dgm:cxn modelId="{E07FBC43-375C-41B0-9DAD-EB032D1ADA48}" type="presParOf" srcId="{007F099D-E881-40DD-8CE5-B6078E170F0E}" destId="{8CE1A50E-837E-41EB-B578-7ABDBE094E56}" srcOrd="0" destOrd="0" presId="urn:microsoft.com/office/officeart/2005/8/layout/vList2"/>
    <dgm:cxn modelId="{597AEC37-8817-4D92-9CD6-E8B49135ED04}" type="presParOf" srcId="{007F099D-E881-40DD-8CE5-B6078E170F0E}" destId="{73ABB45C-DD64-4BF0-B5FA-D8D476F27C5C}" srcOrd="1" destOrd="0" presId="urn:microsoft.com/office/officeart/2005/8/layout/vList2"/>
    <dgm:cxn modelId="{CBAA4337-02BB-4CEA-9671-D18522466A18}" type="presParOf" srcId="{007F099D-E881-40DD-8CE5-B6078E170F0E}" destId="{7C65E8F6-29BC-437E-BD81-CA9717DC5B42}" srcOrd="2" destOrd="0" presId="urn:microsoft.com/office/officeart/2005/8/layout/vList2"/>
    <dgm:cxn modelId="{EDF7DE9B-D1EE-4E5A-A04F-07A9085D6576}" type="presParOf" srcId="{007F099D-E881-40DD-8CE5-B6078E170F0E}" destId="{FD2601E9-F352-4CED-97EB-CE351233292B}" srcOrd="3" destOrd="0" presId="urn:microsoft.com/office/officeart/2005/8/layout/vList2"/>
    <dgm:cxn modelId="{99C06A2D-FC53-45A6-9FB3-51C35E6203D9}" type="presParOf" srcId="{007F099D-E881-40DD-8CE5-B6078E170F0E}" destId="{6AC6B124-748F-4F73-8242-E9D2E66F7BDB}" srcOrd="4" destOrd="0" presId="urn:microsoft.com/office/officeart/2005/8/layout/vList2"/>
    <dgm:cxn modelId="{ABB3CD24-C34C-4408-94E9-E5C9C20E7C19}" type="presParOf" srcId="{007F099D-E881-40DD-8CE5-B6078E170F0E}" destId="{C304CCF7-1533-4275-850D-2AF554B83BCB}" srcOrd="5" destOrd="0" presId="urn:microsoft.com/office/officeart/2005/8/layout/vList2"/>
    <dgm:cxn modelId="{1C8329DE-F5BC-42E2-A80F-6FFAFA2AC850}" type="presParOf" srcId="{007F099D-E881-40DD-8CE5-B6078E170F0E}" destId="{85FFDA2D-C321-40B7-8C82-A2F781ACBD9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E4592D-9C5D-4CDE-A882-247E2E432AC8}" type="doc">
      <dgm:prSet loTypeId="urn:microsoft.com/office/officeart/2005/8/layout/cycle2" loCatId="cycle" qsTypeId="urn:microsoft.com/office/officeart/2005/8/quickstyle/3d4" qsCatId="3D" csTypeId="urn:microsoft.com/office/officeart/2005/8/colors/colorful4" csCatId="colorful" phldr="1"/>
      <dgm:spPr/>
      <dgm:t>
        <a:bodyPr/>
        <a:lstStyle/>
        <a:p>
          <a:endParaRPr lang="en-US"/>
        </a:p>
      </dgm:t>
    </dgm:pt>
    <dgm:pt modelId="{05A83C51-14BB-4971-8D37-5327E24FDDC1}">
      <dgm:prSet phldrT="[Text]" phldr="0"/>
      <dgm:spPr/>
      <dgm:t>
        <a:bodyPr/>
        <a:lstStyle/>
        <a:p>
          <a:r>
            <a:rPr lang="en-US">
              <a:latin typeface="Aptos Display" panose="02110004020202020204"/>
            </a:rPr>
            <a:t>Sensory</a:t>
          </a:r>
          <a:endParaRPr lang="en-US"/>
        </a:p>
      </dgm:t>
    </dgm:pt>
    <dgm:pt modelId="{1511818C-D874-4B1B-B682-4198B8D3C5D7}" type="parTrans" cxnId="{68DA7E55-6289-42F5-8C6D-51FB700930EE}">
      <dgm:prSet/>
      <dgm:spPr/>
      <dgm:t>
        <a:bodyPr/>
        <a:lstStyle/>
        <a:p>
          <a:endParaRPr lang="en-US"/>
        </a:p>
      </dgm:t>
    </dgm:pt>
    <dgm:pt modelId="{3B2E1C4C-88E7-49EE-B6D4-965637BD64BD}" type="sibTrans" cxnId="{68DA7E55-6289-42F5-8C6D-51FB700930EE}">
      <dgm:prSet/>
      <dgm:spPr/>
      <dgm:t>
        <a:bodyPr/>
        <a:lstStyle/>
        <a:p>
          <a:endParaRPr lang="en-US"/>
        </a:p>
      </dgm:t>
    </dgm:pt>
    <dgm:pt modelId="{01567BD1-BA46-456A-B059-F1A9FFC62542}">
      <dgm:prSet phldrT="[Text]" phldr="0"/>
      <dgm:spPr/>
      <dgm:t>
        <a:bodyPr/>
        <a:lstStyle/>
        <a:p>
          <a:pPr rtl="0"/>
          <a:r>
            <a:rPr lang="en-US">
              <a:latin typeface="Aptos Display" panose="02110004020202020204"/>
            </a:rPr>
            <a:t>Executive Functions</a:t>
          </a:r>
          <a:endParaRPr lang="en-US"/>
        </a:p>
      </dgm:t>
    </dgm:pt>
    <dgm:pt modelId="{4540A798-3309-4666-8EAB-25E79B71E7CC}" type="parTrans" cxnId="{C09C64A8-93F5-46F1-9725-6BC29F865957}">
      <dgm:prSet/>
      <dgm:spPr/>
      <dgm:t>
        <a:bodyPr/>
        <a:lstStyle/>
        <a:p>
          <a:endParaRPr lang="en-US"/>
        </a:p>
      </dgm:t>
    </dgm:pt>
    <dgm:pt modelId="{5BA08304-E83B-44D0-A934-BD2FE4384C60}" type="sibTrans" cxnId="{C09C64A8-93F5-46F1-9725-6BC29F865957}">
      <dgm:prSet/>
      <dgm:spPr/>
      <dgm:t>
        <a:bodyPr/>
        <a:lstStyle/>
        <a:p>
          <a:endParaRPr lang="en-US"/>
        </a:p>
      </dgm:t>
    </dgm:pt>
    <dgm:pt modelId="{BDC30142-C94B-4D57-A597-3C03FA4EEC7A}">
      <dgm:prSet phldrT="[Text]" phldr="0"/>
      <dgm:spPr/>
      <dgm:t>
        <a:bodyPr/>
        <a:lstStyle/>
        <a:p>
          <a:pPr rtl="0"/>
          <a:r>
            <a:rPr lang="en-US">
              <a:latin typeface="Aptos Display" panose="02110004020202020204"/>
            </a:rPr>
            <a:t>Learning</a:t>
          </a:r>
          <a:endParaRPr lang="en-US"/>
        </a:p>
      </dgm:t>
    </dgm:pt>
    <dgm:pt modelId="{1F0E5BB7-369C-4575-B2D4-E82432641C30}" type="parTrans" cxnId="{1C623A61-4B26-4C64-AF8F-12010550F072}">
      <dgm:prSet/>
      <dgm:spPr/>
      <dgm:t>
        <a:bodyPr/>
        <a:lstStyle/>
        <a:p>
          <a:endParaRPr lang="en-US"/>
        </a:p>
      </dgm:t>
    </dgm:pt>
    <dgm:pt modelId="{F5C1FB91-B318-4DFB-80B2-96F41A7800D4}" type="sibTrans" cxnId="{1C623A61-4B26-4C64-AF8F-12010550F072}">
      <dgm:prSet/>
      <dgm:spPr/>
      <dgm:t>
        <a:bodyPr/>
        <a:lstStyle/>
        <a:p>
          <a:endParaRPr lang="en-US"/>
        </a:p>
      </dgm:t>
    </dgm:pt>
    <dgm:pt modelId="{747B2AF8-5A81-4463-A072-272AA98F7DD4}">
      <dgm:prSet phldrT="[Text]" phldr="0"/>
      <dgm:spPr/>
      <dgm:t>
        <a:bodyPr/>
        <a:lstStyle/>
        <a:p>
          <a:r>
            <a:rPr lang="en-US">
              <a:latin typeface="Aptos Display" panose="02110004020202020204"/>
            </a:rPr>
            <a:t>Social-Emotional</a:t>
          </a:r>
          <a:endParaRPr lang="en-US"/>
        </a:p>
      </dgm:t>
    </dgm:pt>
    <dgm:pt modelId="{4F37D1B2-3B2B-43F7-84F7-4036F2399490}" type="parTrans" cxnId="{BFEE6F29-2EF4-4674-BF8A-EA4D91398FC4}">
      <dgm:prSet/>
      <dgm:spPr/>
      <dgm:t>
        <a:bodyPr/>
        <a:lstStyle/>
        <a:p>
          <a:endParaRPr lang="en-US"/>
        </a:p>
      </dgm:t>
    </dgm:pt>
    <dgm:pt modelId="{772CCDFA-EDE7-429C-8B23-88F78343CDF2}" type="sibTrans" cxnId="{BFEE6F29-2EF4-4674-BF8A-EA4D91398FC4}">
      <dgm:prSet/>
      <dgm:spPr/>
      <dgm:t>
        <a:bodyPr/>
        <a:lstStyle/>
        <a:p>
          <a:endParaRPr lang="en-US"/>
        </a:p>
      </dgm:t>
    </dgm:pt>
    <dgm:pt modelId="{E5D7C7CC-7E7C-4863-9B06-B9EDA93D256A}">
      <dgm:prSet phldrT="[Text]" phldr="0"/>
      <dgm:spPr/>
      <dgm:t>
        <a:bodyPr/>
        <a:lstStyle/>
        <a:p>
          <a:r>
            <a:rPr lang="en-US">
              <a:latin typeface="Aptos Display" panose="02110004020202020204"/>
            </a:rPr>
            <a:t>Language</a:t>
          </a:r>
          <a:endParaRPr lang="en-US"/>
        </a:p>
      </dgm:t>
    </dgm:pt>
    <dgm:pt modelId="{057306DA-8CA6-4BCB-8D05-3BB0D04C205F}" type="parTrans" cxnId="{0F7DC9BC-CC91-479C-9129-657E45B1DE1B}">
      <dgm:prSet/>
      <dgm:spPr/>
      <dgm:t>
        <a:bodyPr/>
        <a:lstStyle/>
        <a:p>
          <a:endParaRPr lang="en-US"/>
        </a:p>
      </dgm:t>
    </dgm:pt>
    <dgm:pt modelId="{AFA60C59-79E8-4BAF-ADD2-4C2594722AA7}" type="sibTrans" cxnId="{0F7DC9BC-CC91-479C-9129-657E45B1DE1B}">
      <dgm:prSet/>
      <dgm:spPr/>
      <dgm:t>
        <a:bodyPr/>
        <a:lstStyle/>
        <a:p>
          <a:endParaRPr lang="en-US"/>
        </a:p>
      </dgm:t>
    </dgm:pt>
    <dgm:pt modelId="{127D3A15-5A01-4E7C-BB0C-AB232C2DED68}">
      <dgm:prSet phldr="0"/>
      <dgm:spPr/>
      <dgm:t>
        <a:bodyPr/>
        <a:lstStyle/>
        <a:p>
          <a:r>
            <a:rPr lang="en-US">
              <a:latin typeface="Aptos Display" panose="02110004020202020204"/>
            </a:rPr>
            <a:t>Mood</a:t>
          </a:r>
        </a:p>
      </dgm:t>
    </dgm:pt>
    <dgm:pt modelId="{F48C0EB8-6076-4428-A4DA-6AB1F8CBA5C0}" type="parTrans" cxnId="{CEDAADE2-667E-4C4A-B99E-429AED048981}">
      <dgm:prSet/>
      <dgm:spPr/>
    </dgm:pt>
    <dgm:pt modelId="{D25D85EB-E1F6-41F8-A7DC-2AA0C729FB60}" type="sibTrans" cxnId="{CEDAADE2-667E-4C4A-B99E-429AED048981}">
      <dgm:prSet/>
      <dgm:spPr/>
      <dgm:t>
        <a:bodyPr/>
        <a:lstStyle/>
        <a:p>
          <a:endParaRPr lang="en-US"/>
        </a:p>
      </dgm:t>
    </dgm:pt>
    <dgm:pt modelId="{0CEC5AEE-7558-4AB4-B24B-57092034ED02}">
      <dgm:prSet phldr="0"/>
      <dgm:spPr/>
      <dgm:t>
        <a:bodyPr/>
        <a:lstStyle/>
        <a:p>
          <a:r>
            <a:rPr lang="en-US">
              <a:latin typeface="Aptos Display" panose="02110004020202020204"/>
            </a:rPr>
            <a:t>Medical</a:t>
          </a:r>
        </a:p>
      </dgm:t>
    </dgm:pt>
    <dgm:pt modelId="{E59A6CA4-E363-47B2-809B-248E8CAD4D50}" type="parTrans" cxnId="{02ABD838-78A1-4275-A0CF-E39B5EA955C3}">
      <dgm:prSet/>
      <dgm:spPr/>
    </dgm:pt>
    <dgm:pt modelId="{991DBB3A-54ED-4BFF-9F74-3BF8EEAC7F66}" type="sibTrans" cxnId="{02ABD838-78A1-4275-A0CF-E39B5EA955C3}">
      <dgm:prSet/>
      <dgm:spPr/>
      <dgm:t>
        <a:bodyPr/>
        <a:lstStyle/>
        <a:p>
          <a:endParaRPr lang="en-US"/>
        </a:p>
      </dgm:t>
    </dgm:pt>
    <dgm:pt modelId="{616B991D-85FE-4CC3-9EC7-3E3E7F4E9341}" type="pres">
      <dgm:prSet presAssocID="{5DE4592D-9C5D-4CDE-A882-247E2E432AC8}" presName="cycle" presStyleCnt="0">
        <dgm:presLayoutVars>
          <dgm:dir/>
          <dgm:resizeHandles val="exact"/>
        </dgm:presLayoutVars>
      </dgm:prSet>
      <dgm:spPr/>
    </dgm:pt>
    <dgm:pt modelId="{BB97FF8B-3B88-487F-8D45-581259C53B57}" type="pres">
      <dgm:prSet presAssocID="{05A83C51-14BB-4971-8D37-5327E24FDDC1}" presName="node" presStyleLbl="node1" presStyleIdx="0" presStyleCnt="7">
        <dgm:presLayoutVars>
          <dgm:bulletEnabled val="1"/>
        </dgm:presLayoutVars>
      </dgm:prSet>
      <dgm:spPr/>
    </dgm:pt>
    <dgm:pt modelId="{918555B2-9D18-4D13-B08E-42799A541EA3}" type="pres">
      <dgm:prSet presAssocID="{3B2E1C4C-88E7-49EE-B6D4-965637BD64BD}" presName="sibTrans" presStyleLbl="sibTrans2D1" presStyleIdx="0" presStyleCnt="7"/>
      <dgm:spPr/>
    </dgm:pt>
    <dgm:pt modelId="{EA7DA2AF-887A-410C-B1AC-79656BE1BCEA}" type="pres">
      <dgm:prSet presAssocID="{3B2E1C4C-88E7-49EE-B6D4-965637BD64BD}" presName="connectorText" presStyleLbl="sibTrans2D1" presStyleIdx="0" presStyleCnt="7"/>
      <dgm:spPr/>
    </dgm:pt>
    <dgm:pt modelId="{A6A7A293-A9BD-4231-AFB6-103A4331F5AF}" type="pres">
      <dgm:prSet presAssocID="{01567BD1-BA46-456A-B059-F1A9FFC62542}" presName="node" presStyleLbl="node1" presStyleIdx="1" presStyleCnt="7">
        <dgm:presLayoutVars>
          <dgm:bulletEnabled val="1"/>
        </dgm:presLayoutVars>
      </dgm:prSet>
      <dgm:spPr/>
    </dgm:pt>
    <dgm:pt modelId="{F069EBE7-762C-4A68-87D7-F2CE6C72D45C}" type="pres">
      <dgm:prSet presAssocID="{5BA08304-E83B-44D0-A934-BD2FE4384C60}" presName="sibTrans" presStyleLbl="sibTrans2D1" presStyleIdx="1" presStyleCnt="7"/>
      <dgm:spPr/>
    </dgm:pt>
    <dgm:pt modelId="{750456E8-D7F7-4D7D-B901-189842651924}" type="pres">
      <dgm:prSet presAssocID="{5BA08304-E83B-44D0-A934-BD2FE4384C60}" presName="connectorText" presStyleLbl="sibTrans2D1" presStyleIdx="1" presStyleCnt="7"/>
      <dgm:spPr/>
    </dgm:pt>
    <dgm:pt modelId="{E39B479A-D547-4580-BF81-AA24F7CF91C7}" type="pres">
      <dgm:prSet presAssocID="{BDC30142-C94B-4D57-A597-3C03FA4EEC7A}" presName="node" presStyleLbl="node1" presStyleIdx="2" presStyleCnt="7">
        <dgm:presLayoutVars>
          <dgm:bulletEnabled val="1"/>
        </dgm:presLayoutVars>
      </dgm:prSet>
      <dgm:spPr/>
    </dgm:pt>
    <dgm:pt modelId="{870416A5-B044-4252-93D4-DCC92174C1E3}" type="pres">
      <dgm:prSet presAssocID="{F5C1FB91-B318-4DFB-80B2-96F41A7800D4}" presName="sibTrans" presStyleLbl="sibTrans2D1" presStyleIdx="2" presStyleCnt="7"/>
      <dgm:spPr/>
    </dgm:pt>
    <dgm:pt modelId="{038DC519-FDD9-4361-8E88-855FFDABC7A6}" type="pres">
      <dgm:prSet presAssocID="{F5C1FB91-B318-4DFB-80B2-96F41A7800D4}" presName="connectorText" presStyleLbl="sibTrans2D1" presStyleIdx="2" presStyleCnt="7"/>
      <dgm:spPr/>
    </dgm:pt>
    <dgm:pt modelId="{6BF26098-4EFB-486A-A7A1-8370E31C0A12}" type="pres">
      <dgm:prSet presAssocID="{747B2AF8-5A81-4463-A072-272AA98F7DD4}" presName="node" presStyleLbl="node1" presStyleIdx="3" presStyleCnt="7">
        <dgm:presLayoutVars>
          <dgm:bulletEnabled val="1"/>
        </dgm:presLayoutVars>
      </dgm:prSet>
      <dgm:spPr/>
    </dgm:pt>
    <dgm:pt modelId="{39DCC50A-EB33-4462-BD47-17BFD3F0819B}" type="pres">
      <dgm:prSet presAssocID="{772CCDFA-EDE7-429C-8B23-88F78343CDF2}" presName="sibTrans" presStyleLbl="sibTrans2D1" presStyleIdx="3" presStyleCnt="7"/>
      <dgm:spPr/>
    </dgm:pt>
    <dgm:pt modelId="{21EFE6DA-A5B3-480D-825E-FDA00FDDF1B8}" type="pres">
      <dgm:prSet presAssocID="{772CCDFA-EDE7-429C-8B23-88F78343CDF2}" presName="connectorText" presStyleLbl="sibTrans2D1" presStyleIdx="3" presStyleCnt="7"/>
      <dgm:spPr/>
    </dgm:pt>
    <dgm:pt modelId="{B365B628-E557-4FD7-8ECD-87956F3B6670}" type="pres">
      <dgm:prSet presAssocID="{E5D7C7CC-7E7C-4863-9B06-B9EDA93D256A}" presName="node" presStyleLbl="node1" presStyleIdx="4" presStyleCnt="7">
        <dgm:presLayoutVars>
          <dgm:bulletEnabled val="1"/>
        </dgm:presLayoutVars>
      </dgm:prSet>
      <dgm:spPr/>
    </dgm:pt>
    <dgm:pt modelId="{3136B592-9291-46FB-B627-D08010D92651}" type="pres">
      <dgm:prSet presAssocID="{AFA60C59-79E8-4BAF-ADD2-4C2594722AA7}" presName="sibTrans" presStyleLbl="sibTrans2D1" presStyleIdx="4" presStyleCnt="7"/>
      <dgm:spPr/>
    </dgm:pt>
    <dgm:pt modelId="{9EF64B2F-9858-4F5D-8127-475C0DA5FEC0}" type="pres">
      <dgm:prSet presAssocID="{AFA60C59-79E8-4BAF-ADD2-4C2594722AA7}" presName="connectorText" presStyleLbl="sibTrans2D1" presStyleIdx="4" presStyleCnt="7"/>
      <dgm:spPr/>
    </dgm:pt>
    <dgm:pt modelId="{6E429D42-BA93-42D2-A00A-F64E9F62ABCF}" type="pres">
      <dgm:prSet presAssocID="{127D3A15-5A01-4E7C-BB0C-AB232C2DED68}" presName="node" presStyleLbl="node1" presStyleIdx="5" presStyleCnt="7">
        <dgm:presLayoutVars>
          <dgm:bulletEnabled val="1"/>
        </dgm:presLayoutVars>
      </dgm:prSet>
      <dgm:spPr/>
    </dgm:pt>
    <dgm:pt modelId="{409DD044-7AB9-4260-949E-69E66605406E}" type="pres">
      <dgm:prSet presAssocID="{D25D85EB-E1F6-41F8-A7DC-2AA0C729FB60}" presName="sibTrans" presStyleLbl="sibTrans2D1" presStyleIdx="5" presStyleCnt="7"/>
      <dgm:spPr/>
    </dgm:pt>
    <dgm:pt modelId="{0EA20958-E6CB-4AB0-8564-F17182C9F07C}" type="pres">
      <dgm:prSet presAssocID="{D25D85EB-E1F6-41F8-A7DC-2AA0C729FB60}" presName="connectorText" presStyleLbl="sibTrans2D1" presStyleIdx="5" presStyleCnt="7"/>
      <dgm:spPr/>
    </dgm:pt>
    <dgm:pt modelId="{0FFF78E7-2EB8-4B2F-AAAC-A621CF6BBFA0}" type="pres">
      <dgm:prSet presAssocID="{0CEC5AEE-7558-4AB4-B24B-57092034ED02}" presName="node" presStyleLbl="node1" presStyleIdx="6" presStyleCnt="7">
        <dgm:presLayoutVars>
          <dgm:bulletEnabled val="1"/>
        </dgm:presLayoutVars>
      </dgm:prSet>
      <dgm:spPr/>
    </dgm:pt>
    <dgm:pt modelId="{B0019559-084A-408D-B016-14B789BB8D03}" type="pres">
      <dgm:prSet presAssocID="{991DBB3A-54ED-4BFF-9F74-3BF8EEAC7F66}" presName="sibTrans" presStyleLbl="sibTrans2D1" presStyleIdx="6" presStyleCnt="7"/>
      <dgm:spPr/>
    </dgm:pt>
    <dgm:pt modelId="{777F463F-B773-42FB-BBEA-66CA1B23C6C3}" type="pres">
      <dgm:prSet presAssocID="{991DBB3A-54ED-4BFF-9F74-3BF8EEAC7F66}" presName="connectorText" presStyleLbl="sibTrans2D1" presStyleIdx="6" presStyleCnt="7"/>
      <dgm:spPr/>
    </dgm:pt>
  </dgm:ptLst>
  <dgm:cxnLst>
    <dgm:cxn modelId="{D68AF50A-41B6-43BA-9BA3-7AA1A59882E8}" type="presOf" srcId="{F5C1FB91-B318-4DFB-80B2-96F41A7800D4}" destId="{870416A5-B044-4252-93D4-DCC92174C1E3}" srcOrd="0" destOrd="0" presId="urn:microsoft.com/office/officeart/2005/8/layout/cycle2"/>
    <dgm:cxn modelId="{BE2ECA0C-83F2-4ACF-AD9B-1795F841593C}" type="presOf" srcId="{5DE4592D-9C5D-4CDE-A882-247E2E432AC8}" destId="{616B991D-85FE-4CC3-9EC7-3E3E7F4E9341}" srcOrd="0" destOrd="0" presId="urn:microsoft.com/office/officeart/2005/8/layout/cycle2"/>
    <dgm:cxn modelId="{B6349212-9359-487D-9686-F6D6A4183458}" type="presOf" srcId="{05A83C51-14BB-4971-8D37-5327E24FDDC1}" destId="{BB97FF8B-3B88-487F-8D45-581259C53B57}" srcOrd="0" destOrd="0" presId="urn:microsoft.com/office/officeart/2005/8/layout/cycle2"/>
    <dgm:cxn modelId="{EEDAC71B-E5F3-4D7F-9AA8-543AB5C806C4}" type="presOf" srcId="{5BA08304-E83B-44D0-A934-BD2FE4384C60}" destId="{750456E8-D7F7-4D7D-B901-189842651924}" srcOrd="1" destOrd="0" presId="urn:microsoft.com/office/officeart/2005/8/layout/cycle2"/>
    <dgm:cxn modelId="{C1F3FB1B-54CF-44C4-BF65-ED7082742B7D}" type="presOf" srcId="{D25D85EB-E1F6-41F8-A7DC-2AA0C729FB60}" destId="{409DD044-7AB9-4260-949E-69E66605406E}" srcOrd="0" destOrd="0" presId="urn:microsoft.com/office/officeart/2005/8/layout/cycle2"/>
    <dgm:cxn modelId="{22401820-AD1E-4D58-8AF5-1AFE1852F98C}" type="presOf" srcId="{3B2E1C4C-88E7-49EE-B6D4-965637BD64BD}" destId="{918555B2-9D18-4D13-B08E-42799A541EA3}" srcOrd="0" destOrd="0" presId="urn:microsoft.com/office/officeart/2005/8/layout/cycle2"/>
    <dgm:cxn modelId="{02E73020-0EFD-4DB6-B7CD-3961C9879468}" type="presOf" srcId="{747B2AF8-5A81-4463-A072-272AA98F7DD4}" destId="{6BF26098-4EFB-486A-A7A1-8370E31C0A12}" srcOrd="0" destOrd="0" presId="urn:microsoft.com/office/officeart/2005/8/layout/cycle2"/>
    <dgm:cxn modelId="{3956CB22-6D94-421F-A5CB-15B3981AA113}" type="presOf" srcId="{5BA08304-E83B-44D0-A934-BD2FE4384C60}" destId="{F069EBE7-762C-4A68-87D7-F2CE6C72D45C}" srcOrd="0" destOrd="0" presId="urn:microsoft.com/office/officeart/2005/8/layout/cycle2"/>
    <dgm:cxn modelId="{BFEE6F29-2EF4-4674-BF8A-EA4D91398FC4}" srcId="{5DE4592D-9C5D-4CDE-A882-247E2E432AC8}" destId="{747B2AF8-5A81-4463-A072-272AA98F7DD4}" srcOrd="3" destOrd="0" parTransId="{4F37D1B2-3B2B-43F7-84F7-4036F2399490}" sibTransId="{772CCDFA-EDE7-429C-8B23-88F78343CDF2}"/>
    <dgm:cxn modelId="{02ABD838-78A1-4275-A0CF-E39B5EA955C3}" srcId="{5DE4592D-9C5D-4CDE-A882-247E2E432AC8}" destId="{0CEC5AEE-7558-4AB4-B24B-57092034ED02}" srcOrd="6" destOrd="0" parTransId="{E59A6CA4-E363-47B2-809B-248E8CAD4D50}" sibTransId="{991DBB3A-54ED-4BFF-9F74-3BF8EEAC7F66}"/>
    <dgm:cxn modelId="{B1C8FA38-1A1D-4605-96B2-04697E5E26BC}" type="presOf" srcId="{3B2E1C4C-88E7-49EE-B6D4-965637BD64BD}" destId="{EA7DA2AF-887A-410C-B1AC-79656BE1BCEA}" srcOrd="1" destOrd="0" presId="urn:microsoft.com/office/officeart/2005/8/layout/cycle2"/>
    <dgm:cxn modelId="{1C623A61-4B26-4C64-AF8F-12010550F072}" srcId="{5DE4592D-9C5D-4CDE-A882-247E2E432AC8}" destId="{BDC30142-C94B-4D57-A597-3C03FA4EEC7A}" srcOrd="2" destOrd="0" parTransId="{1F0E5BB7-369C-4575-B2D4-E82432641C30}" sibTransId="{F5C1FB91-B318-4DFB-80B2-96F41A7800D4}"/>
    <dgm:cxn modelId="{F13F1A42-C15B-4E29-8E57-C267289043F4}" type="presOf" srcId="{AFA60C59-79E8-4BAF-ADD2-4C2594722AA7}" destId="{9EF64B2F-9858-4F5D-8127-475C0DA5FEC0}" srcOrd="1" destOrd="0" presId="urn:microsoft.com/office/officeart/2005/8/layout/cycle2"/>
    <dgm:cxn modelId="{2686B046-D205-479E-AFFB-78095420FFC3}" type="presOf" srcId="{991DBB3A-54ED-4BFF-9F74-3BF8EEAC7F66}" destId="{777F463F-B773-42FB-BBEA-66CA1B23C6C3}" srcOrd="1" destOrd="0" presId="urn:microsoft.com/office/officeart/2005/8/layout/cycle2"/>
    <dgm:cxn modelId="{12F33369-7B66-4895-95E0-1D2CC06C8248}" type="presOf" srcId="{AFA60C59-79E8-4BAF-ADD2-4C2594722AA7}" destId="{3136B592-9291-46FB-B627-D08010D92651}" srcOrd="0" destOrd="0" presId="urn:microsoft.com/office/officeart/2005/8/layout/cycle2"/>
    <dgm:cxn modelId="{2654FE6F-1266-4E81-8B61-19D3B8CF5FB1}" type="presOf" srcId="{BDC30142-C94B-4D57-A597-3C03FA4EEC7A}" destId="{E39B479A-D547-4580-BF81-AA24F7CF91C7}" srcOrd="0" destOrd="0" presId="urn:microsoft.com/office/officeart/2005/8/layout/cycle2"/>
    <dgm:cxn modelId="{68DA7E55-6289-42F5-8C6D-51FB700930EE}" srcId="{5DE4592D-9C5D-4CDE-A882-247E2E432AC8}" destId="{05A83C51-14BB-4971-8D37-5327E24FDDC1}" srcOrd="0" destOrd="0" parTransId="{1511818C-D874-4B1B-B682-4198B8D3C5D7}" sibTransId="{3B2E1C4C-88E7-49EE-B6D4-965637BD64BD}"/>
    <dgm:cxn modelId="{3101CD7A-1CD5-4C64-81B0-0AB058650892}" type="presOf" srcId="{127D3A15-5A01-4E7C-BB0C-AB232C2DED68}" destId="{6E429D42-BA93-42D2-A00A-F64E9F62ABCF}" srcOrd="0" destOrd="0" presId="urn:microsoft.com/office/officeart/2005/8/layout/cycle2"/>
    <dgm:cxn modelId="{6777A38D-8000-488D-8113-B0E3042D4D0C}" type="presOf" srcId="{01567BD1-BA46-456A-B059-F1A9FFC62542}" destId="{A6A7A293-A9BD-4231-AFB6-103A4331F5AF}" srcOrd="0" destOrd="0" presId="urn:microsoft.com/office/officeart/2005/8/layout/cycle2"/>
    <dgm:cxn modelId="{715DFE94-6471-4F83-B95D-DCC009E05F45}" type="presOf" srcId="{D25D85EB-E1F6-41F8-A7DC-2AA0C729FB60}" destId="{0EA20958-E6CB-4AB0-8564-F17182C9F07C}" srcOrd="1" destOrd="0" presId="urn:microsoft.com/office/officeart/2005/8/layout/cycle2"/>
    <dgm:cxn modelId="{2B736096-C65E-4E2F-9A26-F7087546D2F1}" type="presOf" srcId="{772CCDFA-EDE7-429C-8B23-88F78343CDF2}" destId="{21EFE6DA-A5B3-480D-825E-FDA00FDDF1B8}" srcOrd="1" destOrd="0" presId="urn:microsoft.com/office/officeart/2005/8/layout/cycle2"/>
    <dgm:cxn modelId="{6B02149D-342D-487D-A597-C560CDA9EFC9}" type="presOf" srcId="{F5C1FB91-B318-4DFB-80B2-96F41A7800D4}" destId="{038DC519-FDD9-4361-8E88-855FFDABC7A6}" srcOrd="1" destOrd="0" presId="urn:microsoft.com/office/officeart/2005/8/layout/cycle2"/>
    <dgm:cxn modelId="{C09C64A8-93F5-46F1-9725-6BC29F865957}" srcId="{5DE4592D-9C5D-4CDE-A882-247E2E432AC8}" destId="{01567BD1-BA46-456A-B059-F1A9FFC62542}" srcOrd="1" destOrd="0" parTransId="{4540A798-3309-4666-8EAB-25E79B71E7CC}" sibTransId="{5BA08304-E83B-44D0-A934-BD2FE4384C60}"/>
    <dgm:cxn modelId="{727A20B7-E040-4777-9F6D-567294831362}" type="presOf" srcId="{772CCDFA-EDE7-429C-8B23-88F78343CDF2}" destId="{39DCC50A-EB33-4462-BD47-17BFD3F0819B}" srcOrd="0" destOrd="0" presId="urn:microsoft.com/office/officeart/2005/8/layout/cycle2"/>
    <dgm:cxn modelId="{45A132B7-1D73-44E1-82C0-824465915406}" type="presOf" srcId="{E5D7C7CC-7E7C-4863-9B06-B9EDA93D256A}" destId="{B365B628-E557-4FD7-8ECD-87956F3B6670}" srcOrd="0" destOrd="0" presId="urn:microsoft.com/office/officeart/2005/8/layout/cycle2"/>
    <dgm:cxn modelId="{0F7DC9BC-CC91-479C-9129-657E45B1DE1B}" srcId="{5DE4592D-9C5D-4CDE-A882-247E2E432AC8}" destId="{E5D7C7CC-7E7C-4863-9B06-B9EDA93D256A}" srcOrd="4" destOrd="0" parTransId="{057306DA-8CA6-4BCB-8D05-3BB0D04C205F}" sibTransId="{AFA60C59-79E8-4BAF-ADD2-4C2594722AA7}"/>
    <dgm:cxn modelId="{CEDAADE2-667E-4C4A-B99E-429AED048981}" srcId="{5DE4592D-9C5D-4CDE-A882-247E2E432AC8}" destId="{127D3A15-5A01-4E7C-BB0C-AB232C2DED68}" srcOrd="5" destOrd="0" parTransId="{F48C0EB8-6076-4428-A4DA-6AB1F8CBA5C0}" sibTransId="{D25D85EB-E1F6-41F8-A7DC-2AA0C729FB60}"/>
    <dgm:cxn modelId="{048CABFA-18B0-4C03-BD09-8E180934907F}" type="presOf" srcId="{0CEC5AEE-7558-4AB4-B24B-57092034ED02}" destId="{0FFF78E7-2EB8-4B2F-AAAC-A621CF6BBFA0}" srcOrd="0" destOrd="0" presId="urn:microsoft.com/office/officeart/2005/8/layout/cycle2"/>
    <dgm:cxn modelId="{C92759FF-F21C-4DF2-8F1B-58D89E889A39}" type="presOf" srcId="{991DBB3A-54ED-4BFF-9F74-3BF8EEAC7F66}" destId="{B0019559-084A-408D-B016-14B789BB8D03}" srcOrd="0" destOrd="0" presId="urn:microsoft.com/office/officeart/2005/8/layout/cycle2"/>
    <dgm:cxn modelId="{0F20C6B9-A0D3-424A-ABDA-FD05D1A5A2B9}" type="presParOf" srcId="{616B991D-85FE-4CC3-9EC7-3E3E7F4E9341}" destId="{BB97FF8B-3B88-487F-8D45-581259C53B57}" srcOrd="0" destOrd="0" presId="urn:microsoft.com/office/officeart/2005/8/layout/cycle2"/>
    <dgm:cxn modelId="{6760F8F7-6CE8-45DB-A604-D1837FB6F149}" type="presParOf" srcId="{616B991D-85FE-4CC3-9EC7-3E3E7F4E9341}" destId="{918555B2-9D18-4D13-B08E-42799A541EA3}" srcOrd="1" destOrd="0" presId="urn:microsoft.com/office/officeart/2005/8/layout/cycle2"/>
    <dgm:cxn modelId="{77203E9F-E36B-4757-89ED-B5F4B348F755}" type="presParOf" srcId="{918555B2-9D18-4D13-B08E-42799A541EA3}" destId="{EA7DA2AF-887A-410C-B1AC-79656BE1BCEA}" srcOrd="0" destOrd="0" presId="urn:microsoft.com/office/officeart/2005/8/layout/cycle2"/>
    <dgm:cxn modelId="{3DC20A5E-FC37-4EFC-A744-5F60F0E56571}" type="presParOf" srcId="{616B991D-85FE-4CC3-9EC7-3E3E7F4E9341}" destId="{A6A7A293-A9BD-4231-AFB6-103A4331F5AF}" srcOrd="2" destOrd="0" presId="urn:microsoft.com/office/officeart/2005/8/layout/cycle2"/>
    <dgm:cxn modelId="{E215B24D-869D-4E34-91C0-295DCF7F02A0}" type="presParOf" srcId="{616B991D-85FE-4CC3-9EC7-3E3E7F4E9341}" destId="{F069EBE7-762C-4A68-87D7-F2CE6C72D45C}" srcOrd="3" destOrd="0" presId="urn:microsoft.com/office/officeart/2005/8/layout/cycle2"/>
    <dgm:cxn modelId="{98A465EA-DAF1-421E-8C03-C5FF981A31C2}" type="presParOf" srcId="{F069EBE7-762C-4A68-87D7-F2CE6C72D45C}" destId="{750456E8-D7F7-4D7D-B901-189842651924}" srcOrd="0" destOrd="0" presId="urn:microsoft.com/office/officeart/2005/8/layout/cycle2"/>
    <dgm:cxn modelId="{9E6633E8-52BC-45DC-93D8-35FD5D10FE1B}" type="presParOf" srcId="{616B991D-85FE-4CC3-9EC7-3E3E7F4E9341}" destId="{E39B479A-D547-4580-BF81-AA24F7CF91C7}" srcOrd="4" destOrd="0" presId="urn:microsoft.com/office/officeart/2005/8/layout/cycle2"/>
    <dgm:cxn modelId="{D4F62D8F-8223-47AA-AD50-CE5390558243}" type="presParOf" srcId="{616B991D-85FE-4CC3-9EC7-3E3E7F4E9341}" destId="{870416A5-B044-4252-93D4-DCC92174C1E3}" srcOrd="5" destOrd="0" presId="urn:microsoft.com/office/officeart/2005/8/layout/cycle2"/>
    <dgm:cxn modelId="{2C1E45B3-6A89-4EB7-82BC-90E8FC59466C}" type="presParOf" srcId="{870416A5-B044-4252-93D4-DCC92174C1E3}" destId="{038DC519-FDD9-4361-8E88-855FFDABC7A6}" srcOrd="0" destOrd="0" presId="urn:microsoft.com/office/officeart/2005/8/layout/cycle2"/>
    <dgm:cxn modelId="{87D7E014-3A4F-4E42-8363-B2FB6CF71AB6}" type="presParOf" srcId="{616B991D-85FE-4CC3-9EC7-3E3E7F4E9341}" destId="{6BF26098-4EFB-486A-A7A1-8370E31C0A12}" srcOrd="6" destOrd="0" presId="urn:microsoft.com/office/officeart/2005/8/layout/cycle2"/>
    <dgm:cxn modelId="{E433AB95-0833-4E34-B5F8-CAA81F578A52}" type="presParOf" srcId="{616B991D-85FE-4CC3-9EC7-3E3E7F4E9341}" destId="{39DCC50A-EB33-4462-BD47-17BFD3F0819B}" srcOrd="7" destOrd="0" presId="urn:microsoft.com/office/officeart/2005/8/layout/cycle2"/>
    <dgm:cxn modelId="{CFBE494C-46F9-4D4A-9D7F-98A7BB498A69}" type="presParOf" srcId="{39DCC50A-EB33-4462-BD47-17BFD3F0819B}" destId="{21EFE6DA-A5B3-480D-825E-FDA00FDDF1B8}" srcOrd="0" destOrd="0" presId="urn:microsoft.com/office/officeart/2005/8/layout/cycle2"/>
    <dgm:cxn modelId="{731F7D7C-FE19-43BC-BB61-160634370BFB}" type="presParOf" srcId="{616B991D-85FE-4CC3-9EC7-3E3E7F4E9341}" destId="{B365B628-E557-4FD7-8ECD-87956F3B6670}" srcOrd="8" destOrd="0" presId="urn:microsoft.com/office/officeart/2005/8/layout/cycle2"/>
    <dgm:cxn modelId="{F897B6BB-485A-4049-876A-9882072F6E7B}" type="presParOf" srcId="{616B991D-85FE-4CC3-9EC7-3E3E7F4E9341}" destId="{3136B592-9291-46FB-B627-D08010D92651}" srcOrd="9" destOrd="0" presId="urn:microsoft.com/office/officeart/2005/8/layout/cycle2"/>
    <dgm:cxn modelId="{AA123629-42DD-4990-A290-0716CBF91AD9}" type="presParOf" srcId="{3136B592-9291-46FB-B627-D08010D92651}" destId="{9EF64B2F-9858-4F5D-8127-475C0DA5FEC0}" srcOrd="0" destOrd="0" presId="urn:microsoft.com/office/officeart/2005/8/layout/cycle2"/>
    <dgm:cxn modelId="{50DAF0DA-D324-4519-B72E-7983BE6ADC24}" type="presParOf" srcId="{616B991D-85FE-4CC3-9EC7-3E3E7F4E9341}" destId="{6E429D42-BA93-42D2-A00A-F64E9F62ABCF}" srcOrd="10" destOrd="0" presId="urn:microsoft.com/office/officeart/2005/8/layout/cycle2"/>
    <dgm:cxn modelId="{99D1559F-AFD6-4584-8518-BCBA5908D799}" type="presParOf" srcId="{616B991D-85FE-4CC3-9EC7-3E3E7F4E9341}" destId="{409DD044-7AB9-4260-949E-69E66605406E}" srcOrd="11" destOrd="0" presId="urn:microsoft.com/office/officeart/2005/8/layout/cycle2"/>
    <dgm:cxn modelId="{9C2F7E63-C590-4EDB-B565-491E748BF085}" type="presParOf" srcId="{409DD044-7AB9-4260-949E-69E66605406E}" destId="{0EA20958-E6CB-4AB0-8564-F17182C9F07C}" srcOrd="0" destOrd="0" presId="urn:microsoft.com/office/officeart/2005/8/layout/cycle2"/>
    <dgm:cxn modelId="{ADBC07E0-4823-4140-8954-9E750B096030}" type="presParOf" srcId="{616B991D-85FE-4CC3-9EC7-3E3E7F4E9341}" destId="{0FFF78E7-2EB8-4B2F-AAAC-A621CF6BBFA0}" srcOrd="12" destOrd="0" presId="urn:microsoft.com/office/officeart/2005/8/layout/cycle2"/>
    <dgm:cxn modelId="{821307FD-73DC-40F4-BDA0-E03CA18ACBCB}" type="presParOf" srcId="{616B991D-85FE-4CC3-9EC7-3E3E7F4E9341}" destId="{B0019559-084A-408D-B016-14B789BB8D03}" srcOrd="13" destOrd="0" presId="urn:microsoft.com/office/officeart/2005/8/layout/cycle2"/>
    <dgm:cxn modelId="{DEBA026E-179A-4D9B-9BCB-1EF71F3B78D5}" type="presParOf" srcId="{B0019559-084A-408D-B016-14B789BB8D03}" destId="{777F463F-B773-42FB-BBEA-66CA1B23C6C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C61733-4ADD-4325-B026-CFD493EC781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7EFB178-704F-4327-974D-ED74E7D78C0F}">
      <dgm:prSet/>
      <dgm:spPr/>
      <dgm:t>
        <a:bodyPr/>
        <a:lstStyle/>
        <a:p>
          <a:r>
            <a:rPr lang="en-US"/>
            <a:t>Plain language</a:t>
          </a:r>
        </a:p>
      </dgm:t>
    </dgm:pt>
    <dgm:pt modelId="{95B0528D-DA79-4204-AE01-29ABF42FD2F3}" type="parTrans" cxnId="{7F64A840-F6A3-485B-92AD-635AD7AD0CD0}">
      <dgm:prSet/>
      <dgm:spPr/>
      <dgm:t>
        <a:bodyPr/>
        <a:lstStyle/>
        <a:p>
          <a:endParaRPr lang="en-US"/>
        </a:p>
      </dgm:t>
    </dgm:pt>
    <dgm:pt modelId="{BDA2BDC0-0365-426B-B28A-B4EBC599AE80}" type="sibTrans" cxnId="{7F64A840-F6A3-485B-92AD-635AD7AD0CD0}">
      <dgm:prSet/>
      <dgm:spPr/>
      <dgm:t>
        <a:bodyPr/>
        <a:lstStyle/>
        <a:p>
          <a:endParaRPr lang="en-US"/>
        </a:p>
      </dgm:t>
    </dgm:pt>
    <dgm:pt modelId="{13C746A3-118C-4C09-AA4A-9B8EA8B44030}">
      <dgm:prSet/>
      <dgm:spPr/>
      <dgm:t>
        <a:bodyPr/>
        <a:lstStyle/>
        <a:p>
          <a:pPr rtl="0"/>
          <a:r>
            <a:rPr lang="en-US"/>
            <a:t>Directly </a:t>
          </a:r>
          <a:r>
            <a:rPr lang="en-US">
              <a:latin typeface="Arial" panose="020B0604020202020204"/>
            </a:rPr>
            <a:t>teach cognitive </a:t>
          </a:r>
          <a:r>
            <a:rPr lang="en-US"/>
            <a:t>&amp; </a:t>
          </a:r>
          <a:r>
            <a:rPr lang="en-US">
              <a:latin typeface="Arial" panose="020B0604020202020204"/>
            </a:rPr>
            <a:t>somatic regulation skills</a:t>
          </a:r>
          <a:endParaRPr lang="en-US"/>
        </a:p>
      </dgm:t>
    </dgm:pt>
    <dgm:pt modelId="{681C6A40-75B6-4B28-9624-79C3B79A7DE9}" type="parTrans" cxnId="{03734449-3B64-498F-BD18-0CBE41009B13}">
      <dgm:prSet/>
      <dgm:spPr/>
      <dgm:t>
        <a:bodyPr/>
        <a:lstStyle/>
        <a:p>
          <a:endParaRPr lang="en-US"/>
        </a:p>
      </dgm:t>
    </dgm:pt>
    <dgm:pt modelId="{188C1191-8820-4D0C-B697-33EF74DF479E}" type="sibTrans" cxnId="{03734449-3B64-498F-BD18-0CBE41009B13}">
      <dgm:prSet/>
      <dgm:spPr/>
      <dgm:t>
        <a:bodyPr/>
        <a:lstStyle/>
        <a:p>
          <a:endParaRPr lang="en-US"/>
        </a:p>
      </dgm:t>
    </dgm:pt>
    <dgm:pt modelId="{EE12EC96-BEC3-4F7E-9533-9E08A08DB417}">
      <dgm:prSet/>
      <dgm:spPr/>
      <dgm:t>
        <a:bodyPr/>
        <a:lstStyle/>
        <a:p>
          <a:pPr rtl="0"/>
          <a:r>
            <a:rPr lang="en-US">
              <a:latin typeface="Arial" panose="020B0604020202020204"/>
            </a:rPr>
            <a:t>Do the hard things a little at a time (exposure) </a:t>
          </a:r>
          <a:endParaRPr lang="en-US"/>
        </a:p>
      </dgm:t>
    </dgm:pt>
    <dgm:pt modelId="{D0A54501-80C0-4D89-8DC3-24E554BD5CAA}" type="parTrans" cxnId="{AE5B65CC-795E-43D2-B617-6CA0DD495D99}">
      <dgm:prSet/>
      <dgm:spPr/>
      <dgm:t>
        <a:bodyPr/>
        <a:lstStyle/>
        <a:p>
          <a:endParaRPr lang="en-US"/>
        </a:p>
      </dgm:t>
    </dgm:pt>
    <dgm:pt modelId="{80A907A1-80CB-424C-9FA2-51E2AA3BB09C}" type="sibTrans" cxnId="{AE5B65CC-795E-43D2-B617-6CA0DD495D99}">
      <dgm:prSet/>
      <dgm:spPr/>
      <dgm:t>
        <a:bodyPr/>
        <a:lstStyle/>
        <a:p>
          <a:endParaRPr lang="en-US"/>
        </a:p>
      </dgm:t>
    </dgm:pt>
    <dgm:pt modelId="{4CB50FF2-CB41-4303-871A-EA4F3AB7A209}">
      <dgm:prSet/>
      <dgm:spPr/>
      <dgm:t>
        <a:bodyPr/>
        <a:lstStyle/>
        <a:p>
          <a:pPr rtl="0"/>
          <a:r>
            <a:rPr lang="en-US"/>
            <a:t>Repetition</a:t>
          </a:r>
          <a:r>
            <a:rPr lang="en-US">
              <a:latin typeface="Arial" panose="020B0604020202020204"/>
            </a:rPr>
            <a:t>,</a:t>
          </a:r>
          <a:r>
            <a:rPr lang="en-US"/>
            <a:t> practice</a:t>
          </a:r>
          <a:r>
            <a:rPr lang="en-US">
              <a:latin typeface="Arial" panose="020B0604020202020204"/>
            </a:rPr>
            <a:t>, &amp; generalization</a:t>
          </a:r>
          <a:endParaRPr lang="en-US"/>
        </a:p>
      </dgm:t>
    </dgm:pt>
    <dgm:pt modelId="{6FD13D8B-24FC-4578-B699-C41B64FEF9DD}" type="parTrans" cxnId="{4258F17D-5BBB-4613-9812-35A040AC467F}">
      <dgm:prSet/>
      <dgm:spPr/>
      <dgm:t>
        <a:bodyPr/>
        <a:lstStyle/>
        <a:p>
          <a:endParaRPr lang="en-US"/>
        </a:p>
      </dgm:t>
    </dgm:pt>
    <dgm:pt modelId="{19CB6CD3-5F2C-47AF-8C00-63062DC76C3F}" type="sibTrans" cxnId="{4258F17D-5BBB-4613-9812-35A040AC467F}">
      <dgm:prSet/>
      <dgm:spPr/>
      <dgm:t>
        <a:bodyPr/>
        <a:lstStyle/>
        <a:p>
          <a:endParaRPr lang="en-US"/>
        </a:p>
      </dgm:t>
    </dgm:pt>
    <dgm:pt modelId="{D773D2A9-6D56-4CF4-A573-FB855ED7F05C}">
      <dgm:prSet/>
      <dgm:spPr/>
      <dgm:t>
        <a:bodyPr/>
        <a:lstStyle/>
        <a:p>
          <a:r>
            <a:rPr lang="en-US"/>
            <a:t>Caregiver involvement, with proper consent </a:t>
          </a:r>
        </a:p>
      </dgm:t>
    </dgm:pt>
    <dgm:pt modelId="{A4C7786E-0816-4D21-A35A-3A22E171BBAE}" type="parTrans" cxnId="{48DFC659-611F-420A-9106-6520C10A02F7}">
      <dgm:prSet/>
      <dgm:spPr/>
      <dgm:t>
        <a:bodyPr/>
        <a:lstStyle/>
        <a:p>
          <a:endParaRPr lang="en-US"/>
        </a:p>
      </dgm:t>
    </dgm:pt>
    <dgm:pt modelId="{F9AC5309-D7EE-4613-A6ED-FB10AD24FF3C}" type="sibTrans" cxnId="{48DFC659-611F-420A-9106-6520C10A02F7}">
      <dgm:prSet/>
      <dgm:spPr/>
      <dgm:t>
        <a:bodyPr/>
        <a:lstStyle/>
        <a:p>
          <a:endParaRPr lang="en-US"/>
        </a:p>
      </dgm:t>
    </dgm:pt>
    <dgm:pt modelId="{A4A8F456-1BDD-46D4-9BCD-78FE6CCC6BB7}">
      <dgm:prSet/>
      <dgm:spPr/>
      <dgm:t>
        <a:bodyPr/>
        <a:lstStyle/>
        <a:p>
          <a:r>
            <a:rPr lang="en-US"/>
            <a:t>Emphasize &amp; build on strengths</a:t>
          </a:r>
        </a:p>
      </dgm:t>
    </dgm:pt>
    <dgm:pt modelId="{98184C93-210E-4B2B-BA7E-42653593F3F9}" type="parTrans" cxnId="{F278909C-955D-4897-9E94-B4F58016C7AD}">
      <dgm:prSet/>
      <dgm:spPr/>
      <dgm:t>
        <a:bodyPr/>
        <a:lstStyle/>
        <a:p>
          <a:endParaRPr lang="en-US"/>
        </a:p>
      </dgm:t>
    </dgm:pt>
    <dgm:pt modelId="{008984D7-7E4B-4AFE-AE79-4D86F2DF142D}" type="sibTrans" cxnId="{F278909C-955D-4897-9E94-B4F58016C7AD}">
      <dgm:prSet/>
      <dgm:spPr/>
      <dgm:t>
        <a:bodyPr/>
        <a:lstStyle/>
        <a:p>
          <a:endParaRPr lang="en-US"/>
        </a:p>
      </dgm:t>
    </dgm:pt>
    <dgm:pt modelId="{0888C34E-84C7-4C55-9C7D-C33D2792E850}" type="pres">
      <dgm:prSet presAssocID="{3BC61733-4ADD-4325-B026-CFD493EC7814}" presName="vert0" presStyleCnt="0">
        <dgm:presLayoutVars>
          <dgm:dir/>
          <dgm:animOne val="branch"/>
          <dgm:animLvl val="lvl"/>
        </dgm:presLayoutVars>
      </dgm:prSet>
      <dgm:spPr/>
    </dgm:pt>
    <dgm:pt modelId="{A777469C-BB19-4531-941F-A68221B0D8EF}" type="pres">
      <dgm:prSet presAssocID="{07EFB178-704F-4327-974D-ED74E7D78C0F}" presName="thickLine" presStyleLbl="alignNode1" presStyleIdx="0" presStyleCnt="6"/>
      <dgm:spPr/>
    </dgm:pt>
    <dgm:pt modelId="{7D2713D5-D69B-4DB5-85A7-AE5E4C262481}" type="pres">
      <dgm:prSet presAssocID="{07EFB178-704F-4327-974D-ED74E7D78C0F}" presName="horz1" presStyleCnt="0"/>
      <dgm:spPr/>
    </dgm:pt>
    <dgm:pt modelId="{30C86278-D33C-4542-842A-889DC36C2213}" type="pres">
      <dgm:prSet presAssocID="{07EFB178-704F-4327-974D-ED74E7D78C0F}" presName="tx1" presStyleLbl="revTx" presStyleIdx="0" presStyleCnt="6"/>
      <dgm:spPr/>
    </dgm:pt>
    <dgm:pt modelId="{742EC27D-2667-4284-9E53-1B3872CD291E}" type="pres">
      <dgm:prSet presAssocID="{07EFB178-704F-4327-974D-ED74E7D78C0F}" presName="vert1" presStyleCnt="0"/>
      <dgm:spPr/>
    </dgm:pt>
    <dgm:pt modelId="{EBE8EAA1-4CE7-4B94-AFF0-8B7B58CF6429}" type="pres">
      <dgm:prSet presAssocID="{13C746A3-118C-4C09-AA4A-9B8EA8B44030}" presName="thickLine" presStyleLbl="alignNode1" presStyleIdx="1" presStyleCnt="6"/>
      <dgm:spPr/>
    </dgm:pt>
    <dgm:pt modelId="{79CFFCB6-4B97-4632-80FA-5521E69C46C0}" type="pres">
      <dgm:prSet presAssocID="{13C746A3-118C-4C09-AA4A-9B8EA8B44030}" presName="horz1" presStyleCnt="0"/>
      <dgm:spPr/>
    </dgm:pt>
    <dgm:pt modelId="{8C906AEE-106A-444A-93A9-A58AB67745A2}" type="pres">
      <dgm:prSet presAssocID="{13C746A3-118C-4C09-AA4A-9B8EA8B44030}" presName="tx1" presStyleLbl="revTx" presStyleIdx="1" presStyleCnt="6"/>
      <dgm:spPr/>
    </dgm:pt>
    <dgm:pt modelId="{D8E3C91B-0B9E-49C7-A181-2AA1180D94EB}" type="pres">
      <dgm:prSet presAssocID="{13C746A3-118C-4C09-AA4A-9B8EA8B44030}" presName="vert1" presStyleCnt="0"/>
      <dgm:spPr/>
    </dgm:pt>
    <dgm:pt modelId="{4DDE5A4D-7F4A-4805-BCF5-CCB659C3B51D}" type="pres">
      <dgm:prSet presAssocID="{EE12EC96-BEC3-4F7E-9533-9E08A08DB417}" presName="thickLine" presStyleLbl="alignNode1" presStyleIdx="2" presStyleCnt="6"/>
      <dgm:spPr/>
    </dgm:pt>
    <dgm:pt modelId="{56410BF4-51BF-4E87-9844-8153A04C83DB}" type="pres">
      <dgm:prSet presAssocID="{EE12EC96-BEC3-4F7E-9533-9E08A08DB417}" presName="horz1" presStyleCnt="0"/>
      <dgm:spPr/>
    </dgm:pt>
    <dgm:pt modelId="{BDF217B4-3731-421A-9037-FDD9666D7CAB}" type="pres">
      <dgm:prSet presAssocID="{EE12EC96-BEC3-4F7E-9533-9E08A08DB417}" presName="tx1" presStyleLbl="revTx" presStyleIdx="2" presStyleCnt="6"/>
      <dgm:spPr/>
    </dgm:pt>
    <dgm:pt modelId="{4E1D7881-6CA1-4EC5-ACB9-E6840AAC3CD7}" type="pres">
      <dgm:prSet presAssocID="{EE12EC96-BEC3-4F7E-9533-9E08A08DB417}" presName="vert1" presStyleCnt="0"/>
      <dgm:spPr/>
    </dgm:pt>
    <dgm:pt modelId="{49CE71B6-CEE1-4389-8729-4B5060E11199}" type="pres">
      <dgm:prSet presAssocID="{4CB50FF2-CB41-4303-871A-EA4F3AB7A209}" presName="thickLine" presStyleLbl="alignNode1" presStyleIdx="3" presStyleCnt="6"/>
      <dgm:spPr/>
    </dgm:pt>
    <dgm:pt modelId="{F0957077-E8CC-469C-ADD4-D3FE54112769}" type="pres">
      <dgm:prSet presAssocID="{4CB50FF2-CB41-4303-871A-EA4F3AB7A209}" presName="horz1" presStyleCnt="0"/>
      <dgm:spPr/>
    </dgm:pt>
    <dgm:pt modelId="{5B149CDC-2F5D-4494-8725-1D8F91FEB84E}" type="pres">
      <dgm:prSet presAssocID="{4CB50FF2-CB41-4303-871A-EA4F3AB7A209}" presName="tx1" presStyleLbl="revTx" presStyleIdx="3" presStyleCnt="6"/>
      <dgm:spPr/>
    </dgm:pt>
    <dgm:pt modelId="{84D09FFC-6ECC-412D-8F49-B9D17CD68B61}" type="pres">
      <dgm:prSet presAssocID="{4CB50FF2-CB41-4303-871A-EA4F3AB7A209}" presName="vert1" presStyleCnt="0"/>
      <dgm:spPr/>
    </dgm:pt>
    <dgm:pt modelId="{FFDF0265-7255-47A4-B80B-9809CB9C54B8}" type="pres">
      <dgm:prSet presAssocID="{D773D2A9-6D56-4CF4-A573-FB855ED7F05C}" presName="thickLine" presStyleLbl="alignNode1" presStyleIdx="4" presStyleCnt="6"/>
      <dgm:spPr/>
    </dgm:pt>
    <dgm:pt modelId="{D5ECCAE9-F7AE-41AD-A691-45457D946027}" type="pres">
      <dgm:prSet presAssocID="{D773D2A9-6D56-4CF4-A573-FB855ED7F05C}" presName="horz1" presStyleCnt="0"/>
      <dgm:spPr/>
    </dgm:pt>
    <dgm:pt modelId="{778250E7-40A0-47E7-89CC-83AEA5ADDE9A}" type="pres">
      <dgm:prSet presAssocID="{D773D2A9-6D56-4CF4-A573-FB855ED7F05C}" presName="tx1" presStyleLbl="revTx" presStyleIdx="4" presStyleCnt="6"/>
      <dgm:spPr/>
    </dgm:pt>
    <dgm:pt modelId="{2AC71A0F-AEE4-4591-B531-6BFEE5310F44}" type="pres">
      <dgm:prSet presAssocID="{D773D2A9-6D56-4CF4-A573-FB855ED7F05C}" presName="vert1" presStyleCnt="0"/>
      <dgm:spPr/>
    </dgm:pt>
    <dgm:pt modelId="{C64DE042-EEA7-47BE-8503-5CC4C63FFD05}" type="pres">
      <dgm:prSet presAssocID="{A4A8F456-1BDD-46D4-9BCD-78FE6CCC6BB7}" presName="thickLine" presStyleLbl="alignNode1" presStyleIdx="5" presStyleCnt="6"/>
      <dgm:spPr/>
    </dgm:pt>
    <dgm:pt modelId="{0B34A32C-1B3E-489F-97BA-8EDA593DD318}" type="pres">
      <dgm:prSet presAssocID="{A4A8F456-1BDD-46D4-9BCD-78FE6CCC6BB7}" presName="horz1" presStyleCnt="0"/>
      <dgm:spPr/>
    </dgm:pt>
    <dgm:pt modelId="{64610449-A21E-42CC-893B-E6E96DB429BF}" type="pres">
      <dgm:prSet presAssocID="{A4A8F456-1BDD-46D4-9BCD-78FE6CCC6BB7}" presName="tx1" presStyleLbl="revTx" presStyleIdx="5" presStyleCnt="6"/>
      <dgm:spPr/>
    </dgm:pt>
    <dgm:pt modelId="{362F5807-6A85-468C-8011-77905A79DB86}" type="pres">
      <dgm:prSet presAssocID="{A4A8F456-1BDD-46D4-9BCD-78FE6CCC6BB7}" presName="vert1" presStyleCnt="0"/>
      <dgm:spPr/>
    </dgm:pt>
  </dgm:ptLst>
  <dgm:cxnLst>
    <dgm:cxn modelId="{3CCBE71D-A2ED-4BF1-B53C-6297CA816253}" type="presOf" srcId="{EE12EC96-BEC3-4F7E-9533-9E08A08DB417}" destId="{BDF217B4-3731-421A-9037-FDD9666D7CAB}" srcOrd="0" destOrd="0" presId="urn:microsoft.com/office/officeart/2008/layout/LinedList"/>
    <dgm:cxn modelId="{D5FFF23C-41B9-481B-A742-16C1C3953574}" type="presOf" srcId="{13C746A3-118C-4C09-AA4A-9B8EA8B44030}" destId="{8C906AEE-106A-444A-93A9-A58AB67745A2}" srcOrd="0" destOrd="0" presId="urn:microsoft.com/office/officeart/2008/layout/LinedList"/>
    <dgm:cxn modelId="{7F64A840-F6A3-485B-92AD-635AD7AD0CD0}" srcId="{3BC61733-4ADD-4325-B026-CFD493EC7814}" destId="{07EFB178-704F-4327-974D-ED74E7D78C0F}" srcOrd="0" destOrd="0" parTransId="{95B0528D-DA79-4204-AE01-29ABF42FD2F3}" sibTransId="{BDA2BDC0-0365-426B-B28A-B4EBC599AE80}"/>
    <dgm:cxn modelId="{D0497868-E680-41C6-BDC2-789A96B6DBC4}" type="presOf" srcId="{D773D2A9-6D56-4CF4-A573-FB855ED7F05C}" destId="{778250E7-40A0-47E7-89CC-83AEA5ADDE9A}" srcOrd="0" destOrd="0" presId="urn:microsoft.com/office/officeart/2008/layout/LinedList"/>
    <dgm:cxn modelId="{03734449-3B64-498F-BD18-0CBE41009B13}" srcId="{3BC61733-4ADD-4325-B026-CFD493EC7814}" destId="{13C746A3-118C-4C09-AA4A-9B8EA8B44030}" srcOrd="1" destOrd="0" parTransId="{681C6A40-75B6-4B28-9624-79C3B79A7DE9}" sibTransId="{188C1191-8820-4D0C-B697-33EF74DF479E}"/>
    <dgm:cxn modelId="{3722A772-21FC-4AE1-B01A-C2A8E8953909}" type="presOf" srcId="{4CB50FF2-CB41-4303-871A-EA4F3AB7A209}" destId="{5B149CDC-2F5D-4494-8725-1D8F91FEB84E}" srcOrd="0" destOrd="0" presId="urn:microsoft.com/office/officeart/2008/layout/LinedList"/>
    <dgm:cxn modelId="{48DFC659-611F-420A-9106-6520C10A02F7}" srcId="{3BC61733-4ADD-4325-B026-CFD493EC7814}" destId="{D773D2A9-6D56-4CF4-A573-FB855ED7F05C}" srcOrd="4" destOrd="0" parTransId="{A4C7786E-0816-4D21-A35A-3A22E171BBAE}" sibTransId="{F9AC5309-D7EE-4613-A6ED-FB10AD24FF3C}"/>
    <dgm:cxn modelId="{4258F17D-5BBB-4613-9812-35A040AC467F}" srcId="{3BC61733-4ADD-4325-B026-CFD493EC7814}" destId="{4CB50FF2-CB41-4303-871A-EA4F3AB7A209}" srcOrd="3" destOrd="0" parTransId="{6FD13D8B-24FC-4578-B699-C41B64FEF9DD}" sibTransId="{19CB6CD3-5F2C-47AF-8C00-63062DC76C3F}"/>
    <dgm:cxn modelId="{32F93194-D436-4E7E-9C6A-1166389CF774}" type="presOf" srcId="{A4A8F456-1BDD-46D4-9BCD-78FE6CCC6BB7}" destId="{64610449-A21E-42CC-893B-E6E96DB429BF}" srcOrd="0" destOrd="0" presId="urn:microsoft.com/office/officeart/2008/layout/LinedList"/>
    <dgm:cxn modelId="{F278909C-955D-4897-9E94-B4F58016C7AD}" srcId="{3BC61733-4ADD-4325-B026-CFD493EC7814}" destId="{A4A8F456-1BDD-46D4-9BCD-78FE6CCC6BB7}" srcOrd="5" destOrd="0" parTransId="{98184C93-210E-4B2B-BA7E-42653593F3F9}" sibTransId="{008984D7-7E4B-4AFE-AE79-4D86F2DF142D}"/>
    <dgm:cxn modelId="{64A1B6C6-81BE-4EBA-BC0A-ACD958879FE6}" type="presOf" srcId="{3BC61733-4ADD-4325-B026-CFD493EC7814}" destId="{0888C34E-84C7-4C55-9C7D-C33D2792E850}" srcOrd="0" destOrd="0" presId="urn:microsoft.com/office/officeart/2008/layout/LinedList"/>
    <dgm:cxn modelId="{AE5B65CC-795E-43D2-B617-6CA0DD495D99}" srcId="{3BC61733-4ADD-4325-B026-CFD493EC7814}" destId="{EE12EC96-BEC3-4F7E-9533-9E08A08DB417}" srcOrd="2" destOrd="0" parTransId="{D0A54501-80C0-4D89-8DC3-24E554BD5CAA}" sibTransId="{80A907A1-80CB-424C-9FA2-51E2AA3BB09C}"/>
    <dgm:cxn modelId="{C08755FE-B186-40FC-9E82-62F41ED1AC0B}" type="presOf" srcId="{07EFB178-704F-4327-974D-ED74E7D78C0F}" destId="{30C86278-D33C-4542-842A-889DC36C2213}" srcOrd="0" destOrd="0" presId="urn:microsoft.com/office/officeart/2008/layout/LinedList"/>
    <dgm:cxn modelId="{E4BAC2D2-7EAD-44D8-BBCB-1F1861AF7897}" type="presParOf" srcId="{0888C34E-84C7-4C55-9C7D-C33D2792E850}" destId="{A777469C-BB19-4531-941F-A68221B0D8EF}" srcOrd="0" destOrd="0" presId="urn:microsoft.com/office/officeart/2008/layout/LinedList"/>
    <dgm:cxn modelId="{54876527-A259-4A63-8052-8C8D0364642D}" type="presParOf" srcId="{0888C34E-84C7-4C55-9C7D-C33D2792E850}" destId="{7D2713D5-D69B-4DB5-85A7-AE5E4C262481}" srcOrd="1" destOrd="0" presId="urn:microsoft.com/office/officeart/2008/layout/LinedList"/>
    <dgm:cxn modelId="{7C5C3D67-250D-4591-9C55-B4B80EA44513}" type="presParOf" srcId="{7D2713D5-D69B-4DB5-85A7-AE5E4C262481}" destId="{30C86278-D33C-4542-842A-889DC36C2213}" srcOrd="0" destOrd="0" presId="urn:microsoft.com/office/officeart/2008/layout/LinedList"/>
    <dgm:cxn modelId="{0D244749-D656-4E9C-8191-7FC09326DB36}" type="presParOf" srcId="{7D2713D5-D69B-4DB5-85A7-AE5E4C262481}" destId="{742EC27D-2667-4284-9E53-1B3872CD291E}" srcOrd="1" destOrd="0" presId="urn:microsoft.com/office/officeart/2008/layout/LinedList"/>
    <dgm:cxn modelId="{13E9C1FC-197E-4CE8-8493-157CA78854AE}" type="presParOf" srcId="{0888C34E-84C7-4C55-9C7D-C33D2792E850}" destId="{EBE8EAA1-4CE7-4B94-AFF0-8B7B58CF6429}" srcOrd="2" destOrd="0" presId="urn:microsoft.com/office/officeart/2008/layout/LinedList"/>
    <dgm:cxn modelId="{9A4A095D-4399-440D-BBF3-7A5AE74650F6}" type="presParOf" srcId="{0888C34E-84C7-4C55-9C7D-C33D2792E850}" destId="{79CFFCB6-4B97-4632-80FA-5521E69C46C0}" srcOrd="3" destOrd="0" presId="urn:microsoft.com/office/officeart/2008/layout/LinedList"/>
    <dgm:cxn modelId="{1B23D54D-0193-44C8-A56B-52EC482C09B9}" type="presParOf" srcId="{79CFFCB6-4B97-4632-80FA-5521E69C46C0}" destId="{8C906AEE-106A-444A-93A9-A58AB67745A2}" srcOrd="0" destOrd="0" presId="urn:microsoft.com/office/officeart/2008/layout/LinedList"/>
    <dgm:cxn modelId="{321D3CAF-DA98-4BA9-977C-AEF3E7A3D296}" type="presParOf" srcId="{79CFFCB6-4B97-4632-80FA-5521E69C46C0}" destId="{D8E3C91B-0B9E-49C7-A181-2AA1180D94EB}" srcOrd="1" destOrd="0" presId="urn:microsoft.com/office/officeart/2008/layout/LinedList"/>
    <dgm:cxn modelId="{9FD588E6-F3BE-4CB2-9231-3E201565999E}" type="presParOf" srcId="{0888C34E-84C7-4C55-9C7D-C33D2792E850}" destId="{4DDE5A4D-7F4A-4805-BCF5-CCB659C3B51D}" srcOrd="4" destOrd="0" presId="urn:microsoft.com/office/officeart/2008/layout/LinedList"/>
    <dgm:cxn modelId="{AAA6981E-2F4E-405C-9543-3080572F218E}" type="presParOf" srcId="{0888C34E-84C7-4C55-9C7D-C33D2792E850}" destId="{56410BF4-51BF-4E87-9844-8153A04C83DB}" srcOrd="5" destOrd="0" presId="urn:microsoft.com/office/officeart/2008/layout/LinedList"/>
    <dgm:cxn modelId="{3FCC3F74-C790-4AED-9E8B-74EC2B6BFFE8}" type="presParOf" srcId="{56410BF4-51BF-4E87-9844-8153A04C83DB}" destId="{BDF217B4-3731-421A-9037-FDD9666D7CAB}" srcOrd="0" destOrd="0" presId="urn:microsoft.com/office/officeart/2008/layout/LinedList"/>
    <dgm:cxn modelId="{FBA827FD-9C0C-4EE5-8544-BD44C49F13DA}" type="presParOf" srcId="{56410BF4-51BF-4E87-9844-8153A04C83DB}" destId="{4E1D7881-6CA1-4EC5-ACB9-E6840AAC3CD7}" srcOrd="1" destOrd="0" presId="urn:microsoft.com/office/officeart/2008/layout/LinedList"/>
    <dgm:cxn modelId="{808BC252-5FB1-49B0-BB71-2983ECF3CD02}" type="presParOf" srcId="{0888C34E-84C7-4C55-9C7D-C33D2792E850}" destId="{49CE71B6-CEE1-4389-8729-4B5060E11199}" srcOrd="6" destOrd="0" presId="urn:microsoft.com/office/officeart/2008/layout/LinedList"/>
    <dgm:cxn modelId="{2B684913-2280-43E1-B53F-E8D194FEA3EA}" type="presParOf" srcId="{0888C34E-84C7-4C55-9C7D-C33D2792E850}" destId="{F0957077-E8CC-469C-ADD4-D3FE54112769}" srcOrd="7" destOrd="0" presId="urn:microsoft.com/office/officeart/2008/layout/LinedList"/>
    <dgm:cxn modelId="{70DD3FA6-6DB4-4352-961C-260169E55945}" type="presParOf" srcId="{F0957077-E8CC-469C-ADD4-D3FE54112769}" destId="{5B149CDC-2F5D-4494-8725-1D8F91FEB84E}" srcOrd="0" destOrd="0" presId="urn:microsoft.com/office/officeart/2008/layout/LinedList"/>
    <dgm:cxn modelId="{E26775CB-1663-47AF-B884-A94DBDCFE24E}" type="presParOf" srcId="{F0957077-E8CC-469C-ADD4-D3FE54112769}" destId="{84D09FFC-6ECC-412D-8F49-B9D17CD68B61}" srcOrd="1" destOrd="0" presId="urn:microsoft.com/office/officeart/2008/layout/LinedList"/>
    <dgm:cxn modelId="{D103ECD1-17D1-4125-A1C8-159BD2EE5F2C}" type="presParOf" srcId="{0888C34E-84C7-4C55-9C7D-C33D2792E850}" destId="{FFDF0265-7255-47A4-B80B-9809CB9C54B8}" srcOrd="8" destOrd="0" presId="urn:microsoft.com/office/officeart/2008/layout/LinedList"/>
    <dgm:cxn modelId="{783FEF1B-6163-4A2F-A3FA-777552EC4147}" type="presParOf" srcId="{0888C34E-84C7-4C55-9C7D-C33D2792E850}" destId="{D5ECCAE9-F7AE-41AD-A691-45457D946027}" srcOrd="9" destOrd="0" presId="urn:microsoft.com/office/officeart/2008/layout/LinedList"/>
    <dgm:cxn modelId="{13D6C226-80C7-465F-824B-60B68BDA2CDD}" type="presParOf" srcId="{D5ECCAE9-F7AE-41AD-A691-45457D946027}" destId="{778250E7-40A0-47E7-89CC-83AEA5ADDE9A}" srcOrd="0" destOrd="0" presId="urn:microsoft.com/office/officeart/2008/layout/LinedList"/>
    <dgm:cxn modelId="{466E0F81-2CBE-4BCD-AD66-E8D431F085E8}" type="presParOf" srcId="{D5ECCAE9-F7AE-41AD-A691-45457D946027}" destId="{2AC71A0F-AEE4-4591-B531-6BFEE5310F44}" srcOrd="1" destOrd="0" presId="urn:microsoft.com/office/officeart/2008/layout/LinedList"/>
    <dgm:cxn modelId="{B1C185AA-FC03-46E2-92D7-E4E984D1E668}" type="presParOf" srcId="{0888C34E-84C7-4C55-9C7D-C33D2792E850}" destId="{C64DE042-EEA7-47BE-8503-5CC4C63FFD05}" srcOrd="10" destOrd="0" presId="urn:microsoft.com/office/officeart/2008/layout/LinedList"/>
    <dgm:cxn modelId="{67F41049-A40A-4D19-9D96-0211602F04D7}" type="presParOf" srcId="{0888C34E-84C7-4C55-9C7D-C33D2792E850}" destId="{0B34A32C-1B3E-489F-97BA-8EDA593DD318}" srcOrd="11" destOrd="0" presId="urn:microsoft.com/office/officeart/2008/layout/LinedList"/>
    <dgm:cxn modelId="{E3EB34DF-B693-41EA-8507-B01E2A3B7B7F}" type="presParOf" srcId="{0B34A32C-1B3E-489F-97BA-8EDA593DD318}" destId="{64610449-A21E-42CC-893B-E6E96DB429BF}" srcOrd="0" destOrd="0" presId="urn:microsoft.com/office/officeart/2008/layout/LinedList"/>
    <dgm:cxn modelId="{BA057B42-9F5E-4E24-967A-248FDA6831CC}" type="presParOf" srcId="{0B34A32C-1B3E-489F-97BA-8EDA593DD318}" destId="{362F5807-6A85-468C-8011-77905A79DB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DAB2FF-8418-4032-852A-F23F77672072}"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C1190DE5-43F7-4A6D-BC94-7311622EF295}">
      <dgm:prSet phldrT="[Text]" phldr="0"/>
      <dgm:spPr/>
      <dgm:t>
        <a:bodyPr/>
        <a:lstStyle/>
        <a:p>
          <a:pPr rtl="0"/>
          <a:r>
            <a:rPr lang="en-US" sz="2000" dirty="0">
              <a:latin typeface="Arial" panose="020B0604020202020204"/>
            </a:rPr>
            <a:t>Consider medications (continue behavior/other strategies!) </a:t>
          </a:r>
          <a:endParaRPr lang="en-US" sz="2000" dirty="0"/>
        </a:p>
      </dgm:t>
    </dgm:pt>
    <dgm:pt modelId="{7747AF80-98A7-4932-86BE-652F3FDD2799}" type="parTrans" cxnId="{4780893A-3C1C-4AB6-BD1A-27358883C958}">
      <dgm:prSet/>
      <dgm:spPr/>
      <dgm:t>
        <a:bodyPr/>
        <a:lstStyle/>
        <a:p>
          <a:endParaRPr lang="en-US"/>
        </a:p>
      </dgm:t>
    </dgm:pt>
    <dgm:pt modelId="{7B897727-A8E0-47A5-AFFC-B5C6C8901E5F}" type="sibTrans" cxnId="{4780893A-3C1C-4AB6-BD1A-27358883C958}">
      <dgm:prSet/>
      <dgm:spPr/>
      <dgm:t>
        <a:bodyPr/>
        <a:lstStyle/>
        <a:p>
          <a:endParaRPr lang="en-US"/>
        </a:p>
      </dgm:t>
    </dgm:pt>
    <dgm:pt modelId="{3E2FED68-879C-4333-BA6A-B9385A3992C6}">
      <dgm:prSet phldr="0"/>
      <dgm:spPr/>
      <dgm:t>
        <a:bodyPr/>
        <a:lstStyle/>
        <a:p>
          <a:r>
            <a:rPr lang="en-US" sz="2000" dirty="0">
              <a:latin typeface="Arial" panose="020B0604020202020204"/>
            </a:rPr>
            <a:t>Not improving with behavior interventions/ other strategies</a:t>
          </a:r>
          <a:endParaRPr lang="en-US" dirty="0"/>
        </a:p>
      </dgm:t>
    </dgm:pt>
    <dgm:pt modelId="{8A1800C3-D59E-4D88-AB95-F9AE4989D6FC}" type="parTrans" cxnId="{1D0C3C93-B651-4A9B-8C54-F53514B88973}">
      <dgm:prSet/>
      <dgm:spPr/>
      <dgm:t>
        <a:bodyPr/>
        <a:lstStyle/>
        <a:p>
          <a:endParaRPr lang="en-US"/>
        </a:p>
      </dgm:t>
    </dgm:pt>
    <dgm:pt modelId="{655ADC29-528F-4422-91B2-B2A5959BED9B}" type="sibTrans" cxnId="{1D0C3C93-B651-4A9B-8C54-F53514B88973}">
      <dgm:prSet/>
      <dgm:spPr/>
      <dgm:t>
        <a:bodyPr/>
        <a:lstStyle/>
        <a:p>
          <a:endParaRPr lang="en-US"/>
        </a:p>
      </dgm:t>
    </dgm:pt>
    <dgm:pt modelId="{D8EAEB4A-D9E9-4338-8E5B-6EC9E1919396}">
      <dgm:prSet phldrT="[Text]" phldr="0" custT="1"/>
      <dgm:spPr/>
      <dgm:t>
        <a:bodyPr/>
        <a:lstStyle/>
        <a:p>
          <a:pPr rtl="0"/>
          <a:r>
            <a:rPr lang="en-US" sz="2000" dirty="0">
              <a:latin typeface="Arial" panose="020B0604020202020204"/>
            </a:rPr>
            <a:t>Symptoms are moderate-severe</a:t>
          </a:r>
        </a:p>
      </dgm:t>
    </dgm:pt>
    <dgm:pt modelId="{26F55E66-D1C3-401D-A863-1DD25CD63CD3}" type="parTrans" cxnId="{E5F63CAE-FEBD-46AB-BE59-B71DBB497874}">
      <dgm:prSet/>
      <dgm:spPr/>
      <dgm:t>
        <a:bodyPr/>
        <a:lstStyle/>
        <a:p>
          <a:endParaRPr lang="en-US"/>
        </a:p>
      </dgm:t>
    </dgm:pt>
    <dgm:pt modelId="{2EC062DC-3C8F-4038-A4A3-1368D154F1A0}" type="sibTrans" cxnId="{E5F63CAE-FEBD-46AB-BE59-B71DBB497874}">
      <dgm:prSet/>
      <dgm:spPr/>
      <dgm:t>
        <a:bodyPr/>
        <a:lstStyle/>
        <a:p>
          <a:endParaRPr lang="en-US"/>
        </a:p>
      </dgm:t>
    </dgm:pt>
    <dgm:pt modelId="{8DC79265-D0CF-4486-9797-4310E0A1C532}" type="pres">
      <dgm:prSet presAssocID="{6CDAB2FF-8418-4032-852A-F23F77672072}" presName="linearFlow" presStyleCnt="0">
        <dgm:presLayoutVars>
          <dgm:dir/>
          <dgm:resizeHandles val="exact"/>
        </dgm:presLayoutVars>
      </dgm:prSet>
      <dgm:spPr/>
    </dgm:pt>
    <dgm:pt modelId="{1EB0B1C2-D392-4017-A146-D48D137EE690}" type="pres">
      <dgm:prSet presAssocID="{D8EAEB4A-D9E9-4338-8E5B-6EC9E1919396}" presName="node" presStyleLbl="node1" presStyleIdx="0" presStyleCnt="3">
        <dgm:presLayoutVars>
          <dgm:bulletEnabled val="1"/>
        </dgm:presLayoutVars>
      </dgm:prSet>
      <dgm:spPr/>
    </dgm:pt>
    <dgm:pt modelId="{BB16B3AD-0F09-42B5-9226-B1CACDEB586B}" type="pres">
      <dgm:prSet presAssocID="{2EC062DC-3C8F-4038-A4A3-1368D154F1A0}" presName="spacerL" presStyleCnt="0"/>
      <dgm:spPr/>
    </dgm:pt>
    <dgm:pt modelId="{1BCCB43D-A9C7-421A-A84F-26A764537DD9}" type="pres">
      <dgm:prSet presAssocID="{2EC062DC-3C8F-4038-A4A3-1368D154F1A0}" presName="sibTrans" presStyleLbl="sibTrans2D1" presStyleIdx="0" presStyleCnt="2"/>
      <dgm:spPr/>
    </dgm:pt>
    <dgm:pt modelId="{7BC6CD9B-8EBE-40BC-84C4-4153463471B2}" type="pres">
      <dgm:prSet presAssocID="{2EC062DC-3C8F-4038-A4A3-1368D154F1A0}" presName="spacerR" presStyleCnt="0"/>
      <dgm:spPr/>
    </dgm:pt>
    <dgm:pt modelId="{D016F093-5A5E-46B9-BB89-CC4C1E2EBEC7}" type="pres">
      <dgm:prSet presAssocID="{3E2FED68-879C-4333-BA6A-B9385A3992C6}" presName="node" presStyleLbl="node1" presStyleIdx="1" presStyleCnt="3">
        <dgm:presLayoutVars>
          <dgm:bulletEnabled val="1"/>
        </dgm:presLayoutVars>
      </dgm:prSet>
      <dgm:spPr/>
    </dgm:pt>
    <dgm:pt modelId="{600591B7-ACBD-46B7-942E-230F034BAB86}" type="pres">
      <dgm:prSet presAssocID="{655ADC29-528F-4422-91B2-B2A5959BED9B}" presName="spacerL" presStyleCnt="0"/>
      <dgm:spPr/>
    </dgm:pt>
    <dgm:pt modelId="{7475CD58-B5A1-4335-AF0D-64DF28BA056D}" type="pres">
      <dgm:prSet presAssocID="{655ADC29-528F-4422-91B2-B2A5959BED9B}" presName="sibTrans" presStyleLbl="sibTrans2D1" presStyleIdx="1" presStyleCnt="2"/>
      <dgm:spPr/>
    </dgm:pt>
    <dgm:pt modelId="{20C12B44-34B7-41EE-8269-AD8E0B2E7087}" type="pres">
      <dgm:prSet presAssocID="{655ADC29-528F-4422-91B2-B2A5959BED9B}" presName="spacerR" presStyleCnt="0"/>
      <dgm:spPr/>
    </dgm:pt>
    <dgm:pt modelId="{B29B1C0F-CB58-4E28-A063-146DB98C09A3}" type="pres">
      <dgm:prSet presAssocID="{C1190DE5-43F7-4A6D-BC94-7311622EF295}" presName="node" presStyleLbl="node1" presStyleIdx="2" presStyleCnt="3">
        <dgm:presLayoutVars>
          <dgm:bulletEnabled val="1"/>
        </dgm:presLayoutVars>
      </dgm:prSet>
      <dgm:spPr/>
    </dgm:pt>
  </dgm:ptLst>
  <dgm:cxnLst>
    <dgm:cxn modelId="{14C7AA0C-1DDC-4083-A1DB-8FE07926C8D5}" type="presOf" srcId="{2EC062DC-3C8F-4038-A4A3-1368D154F1A0}" destId="{1BCCB43D-A9C7-421A-A84F-26A764537DD9}" srcOrd="0" destOrd="0" presId="urn:microsoft.com/office/officeart/2005/8/layout/equation1"/>
    <dgm:cxn modelId="{4780893A-3C1C-4AB6-BD1A-27358883C958}" srcId="{6CDAB2FF-8418-4032-852A-F23F77672072}" destId="{C1190DE5-43F7-4A6D-BC94-7311622EF295}" srcOrd="2" destOrd="0" parTransId="{7747AF80-98A7-4932-86BE-652F3FDD2799}" sibTransId="{7B897727-A8E0-47A5-AFFC-B5C6C8901E5F}"/>
    <dgm:cxn modelId="{1D0C3C93-B651-4A9B-8C54-F53514B88973}" srcId="{6CDAB2FF-8418-4032-852A-F23F77672072}" destId="{3E2FED68-879C-4333-BA6A-B9385A3992C6}" srcOrd="1" destOrd="0" parTransId="{8A1800C3-D59E-4D88-AB95-F9AE4989D6FC}" sibTransId="{655ADC29-528F-4422-91B2-B2A5959BED9B}"/>
    <dgm:cxn modelId="{13E8BAA7-B12E-4C36-970D-8D1E94417472}" type="presOf" srcId="{D8EAEB4A-D9E9-4338-8E5B-6EC9E1919396}" destId="{1EB0B1C2-D392-4017-A146-D48D137EE690}" srcOrd="0" destOrd="0" presId="urn:microsoft.com/office/officeart/2005/8/layout/equation1"/>
    <dgm:cxn modelId="{E5F63CAE-FEBD-46AB-BE59-B71DBB497874}" srcId="{6CDAB2FF-8418-4032-852A-F23F77672072}" destId="{D8EAEB4A-D9E9-4338-8E5B-6EC9E1919396}" srcOrd="0" destOrd="0" parTransId="{26F55E66-D1C3-401D-A863-1DD25CD63CD3}" sibTransId="{2EC062DC-3C8F-4038-A4A3-1368D154F1A0}"/>
    <dgm:cxn modelId="{3BE053BB-6BA8-4B14-B2F6-6A8005F21D5F}" type="presOf" srcId="{C1190DE5-43F7-4A6D-BC94-7311622EF295}" destId="{B29B1C0F-CB58-4E28-A063-146DB98C09A3}" srcOrd="0" destOrd="0" presId="urn:microsoft.com/office/officeart/2005/8/layout/equation1"/>
    <dgm:cxn modelId="{27A8A3D7-5351-4F7D-A66B-CEC2BFEC30E2}" type="presOf" srcId="{6CDAB2FF-8418-4032-852A-F23F77672072}" destId="{8DC79265-D0CF-4486-9797-4310E0A1C532}" srcOrd="0" destOrd="0" presId="urn:microsoft.com/office/officeart/2005/8/layout/equation1"/>
    <dgm:cxn modelId="{DCF681FC-EC95-4D86-A01F-FBA5F48F00E6}" type="presOf" srcId="{3E2FED68-879C-4333-BA6A-B9385A3992C6}" destId="{D016F093-5A5E-46B9-BB89-CC4C1E2EBEC7}" srcOrd="0" destOrd="0" presId="urn:microsoft.com/office/officeart/2005/8/layout/equation1"/>
    <dgm:cxn modelId="{DB3D02FF-36C2-4ED0-A44E-603AA5DB612D}" type="presOf" srcId="{655ADC29-528F-4422-91B2-B2A5959BED9B}" destId="{7475CD58-B5A1-4335-AF0D-64DF28BA056D}" srcOrd="0" destOrd="0" presId="urn:microsoft.com/office/officeart/2005/8/layout/equation1"/>
    <dgm:cxn modelId="{FDB7474D-F384-4E16-9DC7-50D19DB48A51}" type="presParOf" srcId="{8DC79265-D0CF-4486-9797-4310E0A1C532}" destId="{1EB0B1C2-D392-4017-A146-D48D137EE690}" srcOrd="0" destOrd="0" presId="urn:microsoft.com/office/officeart/2005/8/layout/equation1"/>
    <dgm:cxn modelId="{3A7E6332-216D-4CE2-9124-A99B9BE27E9C}" type="presParOf" srcId="{8DC79265-D0CF-4486-9797-4310E0A1C532}" destId="{BB16B3AD-0F09-42B5-9226-B1CACDEB586B}" srcOrd="1" destOrd="0" presId="urn:microsoft.com/office/officeart/2005/8/layout/equation1"/>
    <dgm:cxn modelId="{FCBE870D-887F-4C7F-BCF9-F57EB39C0416}" type="presParOf" srcId="{8DC79265-D0CF-4486-9797-4310E0A1C532}" destId="{1BCCB43D-A9C7-421A-A84F-26A764537DD9}" srcOrd="2" destOrd="0" presId="urn:microsoft.com/office/officeart/2005/8/layout/equation1"/>
    <dgm:cxn modelId="{75699E86-CE89-4CAD-AB61-A1C9E15C32F9}" type="presParOf" srcId="{8DC79265-D0CF-4486-9797-4310E0A1C532}" destId="{7BC6CD9B-8EBE-40BC-84C4-4153463471B2}" srcOrd="3" destOrd="0" presId="urn:microsoft.com/office/officeart/2005/8/layout/equation1"/>
    <dgm:cxn modelId="{CFCA89C8-24D2-4D88-BAEA-60D9D05211A8}" type="presParOf" srcId="{8DC79265-D0CF-4486-9797-4310E0A1C532}" destId="{D016F093-5A5E-46B9-BB89-CC4C1E2EBEC7}" srcOrd="4" destOrd="0" presId="urn:microsoft.com/office/officeart/2005/8/layout/equation1"/>
    <dgm:cxn modelId="{8E87F922-F058-4536-A757-D65DCD30EB66}" type="presParOf" srcId="{8DC79265-D0CF-4486-9797-4310E0A1C532}" destId="{600591B7-ACBD-46B7-942E-230F034BAB86}" srcOrd="5" destOrd="0" presId="urn:microsoft.com/office/officeart/2005/8/layout/equation1"/>
    <dgm:cxn modelId="{F7883CDE-7661-4374-9AD8-00819CD67D8F}" type="presParOf" srcId="{8DC79265-D0CF-4486-9797-4310E0A1C532}" destId="{7475CD58-B5A1-4335-AF0D-64DF28BA056D}" srcOrd="6" destOrd="0" presId="urn:microsoft.com/office/officeart/2005/8/layout/equation1"/>
    <dgm:cxn modelId="{63923666-4CDC-4B98-B682-23CDD6A60928}" type="presParOf" srcId="{8DC79265-D0CF-4486-9797-4310E0A1C532}" destId="{20C12B44-34B7-41EE-8269-AD8E0B2E7087}" srcOrd="7" destOrd="0" presId="urn:microsoft.com/office/officeart/2005/8/layout/equation1"/>
    <dgm:cxn modelId="{B7365AFD-661A-4E10-97D9-43865C73DEA5}" type="presParOf" srcId="{8DC79265-D0CF-4486-9797-4310E0A1C532}" destId="{B29B1C0F-CB58-4E28-A063-146DB98C09A3}"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7650CF-5E17-40DF-B83B-4AEB3CA4E323}" type="doc">
      <dgm:prSet loTypeId="urn:microsoft.com/office/officeart/2017/3/layout/DropPinTimeline" loCatId="timeline" qsTypeId="urn:microsoft.com/office/officeart/2005/8/quickstyle/simple1" qsCatId="simple" csTypeId="urn:microsoft.com/office/officeart/2005/8/colors/accent0_2" csCatId="mainScheme" phldr="1"/>
      <dgm:spPr/>
    </dgm:pt>
    <dgm:pt modelId="{09D5C6A2-F456-4F57-9888-157C0BA1E51A}">
      <dgm:prSet phldrT="[Text]" phldr="0"/>
      <dgm:spPr/>
      <dgm:t>
        <a:bodyPr/>
        <a:lstStyle/>
        <a:p>
          <a:pPr>
            <a:defRPr b="1"/>
          </a:pPr>
          <a:r>
            <a:rPr lang="en-US">
              <a:latin typeface="Arial" panose="020B0604020202020204"/>
            </a:rPr>
            <a:t>Symptoms Present</a:t>
          </a:r>
          <a:endParaRPr lang="en-US"/>
        </a:p>
      </dgm:t>
    </dgm:pt>
    <dgm:pt modelId="{4B34D29C-224A-43AF-9B0A-AFCB7AA7E0C6}" type="parTrans" cxnId="{A63E9C4C-D90A-4DDD-8217-92D8078C67D6}">
      <dgm:prSet/>
      <dgm:spPr/>
    </dgm:pt>
    <dgm:pt modelId="{100D147B-98EB-4102-9A23-47FF331581DF}" type="sibTrans" cxnId="{A63E9C4C-D90A-4DDD-8217-92D8078C67D6}">
      <dgm:prSet/>
      <dgm:spPr/>
      <dgm:t>
        <a:bodyPr/>
        <a:lstStyle/>
        <a:p>
          <a:endParaRPr lang="en-US"/>
        </a:p>
      </dgm:t>
    </dgm:pt>
    <dgm:pt modelId="{F9993938-EA09-4376-BF75-351EA31161D7}">
      <dgm:prSet phldrT="[Text]" phldr="0"/>
      <dgm:spPr/>
      <dgm:t>
        <a:bodyPr/>
        <a:lstStyle/>
        <a:p>
          <a:pPr>
            <a:defRPr b="1"/>
          </a:pPr>
          <a:r>
            <a:rPr lang="en-US">
              <a:latin typeface="Arial" panose="020B0604020202020204"/>
            </a:rPr>
            <a:t>Symptoms cause mild to moderate impairment/problems </a:t>
          </a:r>
          <a:endParaRPr lang="en-US"/>
        </a:p>
      </dgm:t>
    </dgm:pt>
    <dgm:pt modelId="{25C38242-0BE3-439A-9D18-050B4FFB7947}" type="parTrans" cxnId="{66E9B06F-159F-4C8D-9EB8-7B99DAE42FE4}">
      <dgm:prSet/>
      <dgm:spPr/>
    </dgm:pt>
    <dgm:pt modelId="{92E2AF92-2B25-49BC-9A40-4441EDF8A8A8}" type="sibTrans" cxnId="{66E9B06F-159F-4C8D-9EB8-7B99DAE42FE4}">
      <dgm:prSet/>
      <dgm:spPr/>
      <dgm:t>
        <a:bodyPr/>
        <a:lstStyle/>
        <a:p>
          <a:endParaRPr lang="en-US"/>
        </a:p>
      </dgm:t>
    </dgm:pt>
    <dgm:pt modelId="{5A4A0DBD-F2FC-4A61-9DE8-02746EFCD873}">
      <dgm:prSet phldrT="[Text]" phldr="0"/>
      <dgm:spPr/>
      <dgm:t>
        <a:bodyPr/>
        <a:lstStyle/>
        <a:p>
          <a:pPr>
            <a:defRPr b="1"/>
          </a:pPr>
          <a:r>
            <a:rPr lang="en-US">
              <a:latin typeface="Arial" panose="020B0604020202020204"/>
            </a:rPr>
            <a:t>Symptoms cause moderate to severe impairment/problems  </a:t>
          </a:r>
          <a:endParaRPr lang="en-US"/>
        </a:p>
      </dgm:t>
    </dgm:pt>
    <dgm:pt modelId="{9BA0B19E-98A5-424D-A5FD-0BB96FF8B1F6}" type="parTrans" cxnId="{DA357A31-91AA-4554-A569-2F360D6BE4B4}">
      <dgm:prSet/>
      <dgm:spPr/>
    </dgm:pt>
    <dgm:pt modelId="{82C09AB5-ADA4-4D91-B010-50608333E845}" type="sibTrans" cxnId="{DA357A31-91AA-4554-A569-2F360D6BE4B4}">
      <dgm:prSet/>
      <dgm:spPr/>
      <dgm:t>
        <a:bodyPr/>
        <a:lstStyle/>
        <a:p>
          <a:endParaRPr lang="en-US"/>
        </a:p>
      </dgm:t>
    </dgm:pt>
    <dgm:pt modelId="{4C0A6B11-A162-48F8-B7CC-EE4368A54D85}">
      <dgm:prSet phldr="0"/>
      <dgm:spPr/>
      <dgm:t>
        <a:bodyPr/>
        <a:lstStyle/>
        <a:p>
          <a:pPr>
            <a:defRPr b="1"/>
          </a:pPr>
          <a:r>
            <a:rPr lang="en-US">
              <a:latin typeface="Arial" panose="020B0604020202020204"/>
            </a:rPr>
            <a:t>Crisis</a:t>
          </a:r>
        </a:p>
      </dgm:t>
    </dgm:pt>
    <dgm:pt modelId="{4F4E719B-27F9-4A3E-A074-EE619D0D54FF}" type="parTrans" cxnId="{E6A376BC-5A8C-4FEC-9809-BB1FF5695E7A}">
      <dgm:prSet/>
      <dgm:spPr/>
    </dgm:pt>
    <dgm:pt modelId="{955DB0C0-87F7-4982-B22F-DB79C76F1BDE}" type="sibTrans" cxnId="{E6A376BC-5A8C-4FEC-9809-BB1FF5695E7A}">
      <dgm:prSet/>
      <dgm:spPr/>
      <dgm:t>
        <a:bodyPr/>
        <a:lstStyle/>
        <a:p>
          <a:endParaRPr lang="en-US"/>
        </a:p>
      </dgm:t>
    </dgm:pt>
    <dgm:pt modelId="{6846FF88-3637-417F-8ED3-E4D7B16B6433}">
      <dgm:prSet phldr="0"/>
      <dgm:spPr/>
      <dgm:t>
        <a:bodyPr/>
        <a:lstStyle/>
        <a:p>
          <a:r>
            <a:rPr lang="en-US" sz="1400">
              <a:latin typeface="Arial" panose="020B0604020202020204"/>
            </a:rPr>
            <a:t>Academic failure </a:t>
          </a:r>
        </a:p>
      </dgm:t>
    </dgm:pt>
    <dgm:pt modelId="{2DA39B07-364D-4EAE-95FA-2A1D1ED8C7BE}" type="parTrans" cxnId="{FB4FB06D-30DF-4344-9DC3-E2D77FDF4A93}">
      <dgm:prSet/>
      <dgm:spPr/>
    </dgm:pt>
    <dgm:pt modelId="{FA17F4CD-6977-444A-B4F1-0147D97B6EB1}" type="sibTrans" cxnId="{FB4FB06D-30DF-4344-9DC3-E2D77FDF4A93}">
      <dgm:prSet/>
      <dgm:spPr/>
    </dgm:pt>
    <dgm:pt modelId="{3D35A7C9-DB3B-43EF-8EC2-C1BF1518E603}">
      <dgm:prSet phldr="0"/>
      <dgm:spPr/>
      <dgm:t>
        <a:bodyPr/>
        <a:lstStyle/>
        <a:p>
          <a:r>
            <a:rPr lang="en-US" sz="1400">
              <a:latin typeface="Arial" panose="020B0604020202020204"/>
            </a:rPr>
            <a:t>Severe safety concersn</a:t>
          </a:r>
        </a:p>
      </dgm:t>
    </dgm:pt>
    <dgm:pt modelId="{300190AE-5B6B-4B43-AC7E-BCA4F9BCAC59}" type="parTrans" cxnId="{43144551-D64D-47C9-8E43-1AF38F29E5E8}">
      <dgm:prSet/>
      <dgm:spPr/>
    </dgm:pt>
    <dgm:pt modelId="{A9D36246-E6E9-4739-A0E1-14887BD59585}" type="sibTrans" cxnId="{43144551-D64D-47C9-8E43-1AF38F29E5E8}">
      <dgm:prSet/>
      <dgm:spPr/>
    </dgm:pt>
    <dgm:pt modelId="{821170D6-968F-4F7B-AA5C-43906A25E9F3}">
      <dgm:prSet phldr="0"/>
      <dgm:spPr/>
      <dgm:t>
        <a:bodyPr/>
        <a:lstStyle/>
        <a:p>
          <a:r>
            <a:rPr lang="en-US" sz="1400">
              <a:latin typeface="Arial" panose="020B0604020202020204"/>
            </a:rPr>
            <a:t>Hopitalizations </a:t>
          </a:r>
        </a:p>
      </dgm:t>
    </dgm:pt>
    <dgm:pt modelId="{EEE79213-8BB3-4B49-BE80-A09588C7B297}" type="parTrans" cxnId="{5466C9E9-975C-4124-824C-8D61943E4B80}">
      <dgm:prSet/>
      <dgm:spPr/>
    </dgm:pt>
    <dgm:pt modelId="{A7CCB5D8-0CE9-4556-BA45-B581512810FC}" type="sibTrans" cxnId="{5466C9E9-975C-4124-824C-8D61943E4B80}">
      <dgm:prSet/>
      <dgm:spPr/>
    </dgm:pt>
    <dgm:pt modelId="{8446BDA8-B495-4164-989C-459A092492B9}" type="pres">
      <dgm:prSet presAssocID="{A77650CF-5E17-40DF-B83B-4AEB3CA4E323}" presName="root" presStyleCnt="0">
        <dgm:presLayoutVars>
          <dgm:chMax/>
          <dgm:chPref/>
          <dgm:animLvl val="lvl"/>
        </dgm:presLayoutVars>
      </dgm:prSet>
      <dgm:spPr/>
    </dgm:pt>
    <dgm:pt modelId="{2DF4CEF7-4454-40CE-A2C8-67AB030CE337}" type="pres">
      <dgm:prSet presAssocID="{A77650CF-5E17-40DF-B83B-4AEB3CA4E323}" presName="divider" presStyleLbl="fgAcc1" presStyleIdx="0" presStyleCnt="5"/>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921A941F-C6FF-4F45-B38C-502275428536}" type="pres">
      <dgm:prSet presAssocID="{A77650CF-5E17-40DF-B83B-4AEB3CA4E323}" presName="nodes" presStyleCnt="0">
        <dgm:presLayoutVars>
          <dgm:chMax/>
          <dgm:chPref/>
          <dgm:animLvl val="lvl"/>
        </dgm:presLayoutVars>
      </dgm:prSet>
      <dgm:spPr/>
    </dgm:pt>
    <dgm:pt modelId="{4BBEDF7E-DE26-47E7-A98A-D007D6185C21}" type="pres">
      <dgm:prSet presAssocID="{09D5C6A2-F456-4F57-9888-157C0BA1E51A}" presName="composite" presStyleCnt="0"/>
      <dgm:spPr/>
    </dgm:pt>
    <dgm:pt modelId="{4929F9C4-2609-4B11-AC70-5FB914A45159}" type="pres">
      <dgm:prSet presAssocID="{09D5C6A2-F456-4F57-9888-157C0BA1E51A}" presName="ConnectorPoint" presStyleLbl="lnNode1" presStyleIdx="0" presStyleCnt="4"/>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4B42FAA-C13B-4864-A9A4-EC50C6484D4D}" type="pres">
      <dgm:prSet presAssocID="{09D5C6A2-F456-4F57-9888-157C0BA1E51A}" presName="DropPinPlaceHolder" presStyleCnt="0"/>
      <dgm:spPr/>
    </dgm:pt>
    <dgm:pt modelId="{2284AC31-4353-4E57-AE0F-9B46F64AD38B}" type="pres">
      <dgm:prSet presAssocID="{09D5C6A2-F456-4F57-9888-157C0BA1E51A}" presName="DropPin" presStyleLbl="alignNode1" presStyleIdx="0" presStyleCnt="4"/>
      <dgm:spPr/>
    </dgm:pt>
    <dgm:pt modelId="{419E4818-EBFD-4C83-92EE-C099947B6782}" type="pres">
      <dgm:prSet presAssocID="{09D5C6A2-F456-4F57-9888-157C0BA1E51A}" presName="Ellipse" presStyleLbl="fgAcc1" presStyleIdx="1" presStyleCnt="5"/>
      <dgm:spPr>
        <a:solidFill>
          <a:schemeClr val="dk2">
            <a:alpha val="90000"/>
            <a:tint val="40000"/>
            <a:hueOff val="0"/>
            <a:satOff val="0"/>
            <a:lumOff val="0"/>
            <a:alphaOff val="0"/>
          </a:schemeClr>
        </a:solidFill>
        <a:ln w="12700" cap="flat" cmpd="sng" algn="ctr">
          <a:noFill/>
          <a:prstDash val="solid"/>
          <a:miter lim="800000"/>
        </a:ln>
        <a:effectLst/>
      </dgm:spPr>
    </dgm:pt>
    <dgm:pt modelId="{2160574C-DCEF-4FB4-BA18-5D54179CEF61}" type="pres">
      <dgm:prSet presAssocID="{09D5C6A2-F456-4F57-9888-157C0BA1E51A}" presName="L2TextContainer" presStyleLbl="revTx" presStyleIdx="0" presStyleCnt="8">
        <dgm:presLayoutVars>
          <dgm:bulletEnabled val="1"/>
        </dgm:presLayoutVars>
      </dgm:prSet>
      <dgm:spPr/>
    </dgm:pt>
    <dgm:pt modelId="{E1497AF6-FC1A-4023-BDFB-1921AAF093A0}" type="pres">
      <dgm:prSet presAssocID="{09D5C6A2-F456-4F57-9888-157C0BA1E51A}" presName="L1TextContainer" presStyleLbl="revTx" presStyleIdx="1" presStyleCnt="8">
        <dgm:presLayoutVars>
          <dgm:chMax val="1"/>
          <dgm:chPref val="1"/>
          <dgm:bulletEnabled val="1"/>
        </dgm:presLayoutVars>
      </dgm:prSet>
      <dgm:spPr/>
    </dgm:pt>
    <dgm:pt modelId="{77346F78-4CA2-428E-B1F8-73C99B5391E0}" type="pres">
      <dgm:prSet presAssocID="{09D5C6A2-F456-4F57-9888-157C0BA1E51A}" presName="ConnectLine" presStyleLbl="sibTrans1D1" presStyleIdx="0" presStyleCnt="4"/>
      <dgm:spPr>
        <a:noFill/>
        <a:ln w="12700" cap="flat" cmpd="sng" algn="ctr">
          <a:solidFill>
            <a:schemeClr val="dk2">
              <a:hueOff val="0"/>
              <a:satOff val="0"/>
              <a:lumOff val="0"/>
              <a:alphaOff val="0"/>
            </a:schemeClr>
          </a:solidFill>
          <a:prstDash val="dash"/>
          <a:miter lim="800000"/>
        </a:ln>
        <a:effectLst/>
      </dgm:spPr>
    </dgm:pt>
    <dgm:pt modelId="{3372E01F-8E67-4720-9B75-D0025936E7F9}" type="pres">
      <dgm:prSet presAssocID="{09D5C6A2-F456-4F57-9888-157C0BA1E51A}" presName="EmptyPlaceHolder" presStyleCnt="0"/>
      <dgm:spPr/>
    </dgm:pt>
    <dgm:pt modelId="{FC646F6B-5E43-406C-916A-F071D8BE49AD}" type="pres">
      <dgm:prSet presAssocID="{100D147B-98EB-4102-9A23-47FF331581DF}" presName="spaceBetweenRectangles" presStyleCnt="0"/>
      <dgm:spPr/>
    </dgm:pt>
    <dgm:pt modelId="{A8EE7216-65B4-487C-BD06-EF7C833352B8}" type="pres">
      <dgm:prSet presAssocID="{F9993938-EA09-4376-BF75-351EA31161D7}" presName="composite" presStyleCnt="0"/>
      <dgm:spPr/>
    </dgm:pt>
    <dgm:pt modelId="{9F727CC5-B814-4635-A091-B2A43BD89311}" type="pres">
      <dgm:prSet presAssocID="{F9993938-EA09-4376-BF75-351EA31161D7}" presName="ConnectorPoint" presStyleLbl="lnNode1" presStyleIdx="1" presStyleCnt="4"/>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832F71D0-DA40-4F0B-A273-9AFAF09C4664}" type="pres">
      <dgm:prSet presAssocID="{F9993938-EA09-4376-BF75-351EA31161D7}" presName="DropPinPlaceHolder" presStyleCnt="0"/>
      <dgm:spPr/>
    </dgm:pt>
    <dgm:pt modelId="{FB0A2FC3-3B83-4F04-ADE2-A8411DCF439B}" type="pres">
      <dgm:prSet presAssocID="{F9993938-EA09-4376-BF75-351EA31161D7}" presName="DropPin" presStyleLbl="alignNode1" presStyleIdx="1" presStyleCnt="4"/>
      <dgm:spPr/>
    </dgm:pt>
    <dgm:pt modelId="{AA86A60A-6430-4113-A66B-E9AA08B96F8B}" type="pres">
      <dgm:prSet presAssocID="{F9993938-EA09-4376-BF75-351EA31161D7}" presName="Ellipse" presStyleLbl="fgAcc1" presStyleIdx="2" presStyleCnt="5"/>
      <dgm:spPr>
        <a:solidFill>
          <a:schemeClr val="dk2">
            <a:alpha val="90000"/>
            <a:tint val="40000"/>
            <a:hueOff val="0"/>
            <a:satOff val="0"/>
            <a:lumOff val="0"/>
            <a:alphaOff val="0"/>
          </a:schemeClr>
        </a:solidFill>
        <a:ln w="12700" cap="flat" cmpd="sng" algn="ctr">
          <a:noFill/>
          <a:prstDash val="solid"/>
          <a:miter lim="800000"/>
        </a:ln>
        <a:effectLst/>
      </dgm:spPr>
    </dgm:pt>
    <dgm:pt modelId="{F2DD556F-D267-4527-9326-46A5F6C6342B}" type="pres">
      <dgm:prSet presAssocID="{F9993938-EA09-4376-BF75-351EA31161D7}" presName="L2TextContainer" presStyleLbl="revTx" presStyleIdx="2" presStyleCnt="8">
        <dgm:presLayoutVars>
          <dgm:bulletEnabled val="1"/>
        </dgm:presLayoutVars>
      </dgm:prSet>
      <dgm:spPr/>
    </dgm:pt>
    <dgm:pt modelId="{5DA09D51-378D-4977-B7D3-9EB64313C932}" type="pres">
      <dgm:prSet presAssocID="{F9993938-EA09-4376-BF75-351EA31161D7}" presName="L1TextContainer" presStyleLbl="revTx" presStyleIdx="3" presStyleCnt="8">
        <dgm:presLayoutVars>
          <dgm:chMax val="1"/>
          <dgm:chPref val="1"/>
          <dgm:bulletEnabled val="1"/>
        </dgm:presLayoutVars>
      </dgm:prSet>
      <dgm:spPr/>
    </dgm:pt>
    <dgm:pt modelId="{E585CCD2-2808-40FC-9C78-22884DF6DDD1}" type="pres">
      <dgm:prSet presAssocID="{F9993938-EA09-4376-BF75-351EA31161D7}" presName="ConnectLine" presStyleLbl="sibTrans1D1" presStyleIdx="1" presStyleCnt="4"/>
      <dgm:spPr>
        <a:noFill/>
        <a:ln w="12700" cap="flat" cmpd="sng" algn="ctr">
          <a:solidFill>
            <a:schemeClr val="dk2">
              <a:hueOff val="0"/>
              <a:satOff val="0"/>
              <a:lumOff val="0"/>
              <a:alphaOff val="0"/>
            </a:schemeClr>
          </a:solidFill>
          <a:prstDash val="dash"/>
          <a:miter lim="800000"/>
        </a:ln>
        <a:effectLst/>
      </dgm:spPr>
    </dgm:pt>
    <dgm:pt modelId="{F63ACC1F-FFA3-4189-898C-273453E3DE92}" type="pres">
      <dgm:prSet presAssocID="{F9993938-EA09-4376-BF75-351EA31161D7}" presName="EmptyPlaceHolder" presStyleCnt="0"/>
      <dgm:spPr/>
    </dgm:pt>
    <dgm:pt modelId="{5EAA435D-BEB5-4539-AC3D-D28350BF6DA1}" type="pres">
      <dgm:prSet presAssocID="{92E2AF92-2B25-49BC-9A40-4441EDF8A8A8}" presName="spaceBetweenRectangles" presStyleCnt="0"/>
      <dgm:spPr/>
    </dgm:pt>
    <dgm:pt modelId="{5BE9DA55-10AC-44E5-A0CE-27ED053FC469}" type="pres">
      <dgm:prSet presAssocID="{5A4A0DBD-F2FC-4A61-9DE8-02746EFCD873}" presName="composite" presStyleCnt="0"/>
      <dgm:spPr/>
    </dgm:pt>
    <dgm:pt modelId="{6E707F2F-D701-4EB8-BC18-5DFD5471EA3E}" type="pres">
      <dgm:prSet presAssocID="{5A4A0DBD-F2FC-4A61-9DE8-02746EFCD873}" presName="ConnectorPoint" presStyleLbl="lnNode1" presStyleIdx="2" presStyleCnt="4"/>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7C54593B-1EB9-4394-8782-EA47C849BCA1}" type="pres">
      <dgm:prSet presAssocID="{5A4A0DBD-F2FC-4A61-9DE8-02746EFCD873}" presName="DropPinPlaceHolder" presStyleCnt="0"/>
      <dgm:spPr/>
    </dgm:pt>
    <dgm:pt modelId="{6081B1D4-559B-4542-A4EE-82A5619FA911}" type="pres">
      <dgm:prSet presAssocID="{5A4A0DBD-F2FC-4A61-9DE8-02746EFCD873}" presName="DropPin" presStyleLbl="alignNode1" presStyleIdx="2" presStyleCnt="4"/>
      <dgm:spPr/>
    </dgm:pt>
    <dgm:pt modelId="{A04285F8-234F-4F47-99D6-D7DB76C749DA}" type="pres">
      <dgm:prSet presAssocID="{5A4A0DBD-F2FC-4A61-9DE8-02746EFCD873}" presName="Ellipse" presStyleLbl="fgAcc1" presStyleIdx="3" presStyleCnt="5"/>
      <dgm:spPr>
        <a:solidFill>
          <a:schemeClr val="dk2">
            <a:alpha val="90000"/>
            <a:tint val="40000"/>
            <a:hueOff val="0"/>
            <a:satOff val="0"/>
            <a:lumOff val="0"/>
            <a:alphaOff val="0"/>
          </a:schemeClr>
        </a:solidFill>
        <a:ln w="12700" cap="flat" cmpd="sng" algn="ctr">
          <a:noFill/>
          <a:prstDash val="solid"/>
          <a:miter lim="800000"/>
        </a:ln>
        <a:effectLst/>
      </dgm:spPr>
    </dgm:pt>
    <dgm:pt modelId="{5736B5F4-31D9-4145-812C-3602870637B0}" type="pres">
      <dgm:prSet presAssocID="{5A4A0DBD-F2FC-4A61-9DE8-02746EFCD873}" presName="L2TextContainer" presStyleLbl="revTx" presStyleIdx="4" presStyleCnt="8">
        <dgm:presLayoutVars>
          <dgm:bulletEnabled val="1"/>
        </dgm:presLayoutVars>
      </dgm:prSet>
      <dgm:spPr/>
    </dgm:pt>
    <dgm:pt modelId="{E41B22AA-4D65-4790-9FA4-CF5D778B0EEF}" type="pres">
      <dgm:prSet presAssocID="{5A4A0DBD-F2FC-4A61-9DE8-02746EFCD873}" presName="L1TextContainer" presStyleLbl="revTx" presStyleIdx="5" presStyleCnt="8">
        <dgm:presLayoutVars>
          <dgm:chMax val="1"/>
          <dgm:chPref val="1"/>
          <dgm:bulletEnabled val="1"/>
        </dgm:presLayoutVars>
      </dgm:prSet>
      <dgm:spPr/>
    </dgm:pt>
    <dgm:pt modelId="{72ED41F4-33FA-4D69-8932-EC3C207EEA9D}" type="pres">
      <dgm:prSet presAssocID="{5A4A0DBD-F2FC-4A61-9DE8-02746EFCD873}" presName="ConnectLine" presStyleLbl="sibTrans1D1" presStyleIdx="2" presStyleCnt="4"/>
      <dgm:spPr>
        <a:noFill/>
        <a:ln w="12700" cap="flat" cmpd="sng" algn="ctr">
          <a:solidFill>
            <a:schemeClr val="dk2">
              <a:hueOff val="0"/>
              <a:satOff val="0"/>
              <a:lumOff val="0"/>
              <a:alphaOff val="0"/>
            </a:schemeClr>
          </a:solidFill>
          <a:prstDash val="dash"/>
          <a:miter lim="800000"/>
        </a:ln>
        <a:effectLst/>
      </dgm:spPr>
    </dgm:pt>
    <dgm:pt modelId="{F3514990-99E2-4B3B-81D4-E2313757955A}" type="pres">
      <dgm:prSet presAssocID="{5A4A0DBD-F2FC-4A61-9DE8-02746EFCD873}" presName="EmptyPlaceHolder" presStyleCnt="0"/>
      <dgm:spPr/>
    </dgm:pt>
    <dgm:pt modelId="{2AC943BF-E525-422E-9071-306E2D8172B3}" type="pres">
      <dgm:prSet presAssocID="{82C09AB5-ADA4-4D91-B010-50608333E845}" presName="spaceBetweenRectangles" presStyleCnt="0"/>
      <dgm:spPr/>
    </dgm:pt>
    <dgm:pt modelId="{DA13B1B7-5A65-469F-BF69-2118773E6EC1}" type="pres">
      <dgm:prSet presAssocID="{4C0A6B11-A162-48F8-B7CC-EE4368A54D85}" presName="composite" presStyleCnt="0"/>
      <dgm:spPr/>
    </dgm:pt>
    <dgm:pt modelId="{C850DC69-B435-43BD-BD2F-CB36BEFF7BC7}" type="pres">
      <dgm:prSet presAssocID="{4C0A6B11-A162-48F8-B7CC-EE4368A54D85}" presName="ConnectorPoint" presStyleLbl="lnNode1" presStyleIdx="3" presStyleCnt="4"/>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981DA966-A56C-4032-A88D-8C71C66B91F1}" type="pres">
      <dgm:prSet presAssocID="{4C0A6B11-A162-48F8-B7CC-EE4368A54D85}" presName="DropPinPlaceHolder" presStyleCnt="0"/>
      <dgm:spPr/>
    </dgm:pt>
    <dgm:pt modelId="{E7A12FCD-B0F8-497B-84B1-BBB22250FA34}" type="pres">
      <dgm:prSet presAssocID="{4C0A6B11-A162-48F8-B7CC-EE4368A54D85}" presName="DropPin" presStyleLbl="alignNode1" presStyleIdx="3" presStyleCnt="4"/>
      <dgm:spPr/>
    </dgm:pt>
    <dgm:pt modelId="{643906B2-F4BC-4D76-A29D-52C07839A008}" type="pres">
      <dgm:prSet presAssocID="{4C0A6B11-A162-48F8-B7CC-EE4368A54D85}" presName="Ellipse" presStyleLbl="fgAcc1" presStyleIdx="4" presStyleCnt="5"/>
      <dgm:spPr>
        <a:solidFill>
          <a:schemeClr val="dk2">
            <a:alpha val="90000"/>
            <a:tint val="40000"/>
            <a:hueOff val="0"/>
            <a:satOff val="0"/>
            <a:lumOff val="0"/>
            <a:alphaOff val="0"/>
          </a:schemeClr>
        </a:solidFill>
        <a:ln w="12700" cap="flat" cmpd="sng" algn="ctr">
          <a:noFill/>
          <a:prstDash val="solid"/>
          <a:miter lim="800000"/>
        </a:ln>
        <a:effectLst/>
      </dgm:spPr>
    </dgm:pt>
    <dgm:pt modelId="{1F6440DB-23E7-4168-A45B-65D7C18BFD6F}" type="pres">
      <dgm:prSet presAssocID="{4C0A6B11-A162-48F8-B7CC-EE4368A54D85}" presName="L2TextContainer" presStyleLbl="revTx" presStyleIdx="6" presStyleCnt="8">
        <dgm:presLayoutVars>
          <dgm:bulletEnabled val="1"/>
        </dgm:presLayoutVars>
      </dgm:prSet>
      <dgm:spPr/>
    </dgm:pt>
    <dgm:pt modelId="{1927433E-4820-481B-902A-42FB7C2AB1E1}" type="pres">
      <dgm:prSet presAssocID="{4C0A6B11-A162-48F8-B7CC-EE4368A54D85}" presName="L1TextContainer" presStyleLbl="revTx" presStyleIdx="7" presStyleCnt="8">
        <dgm:presLayoutVars>
          <dgm:chMax val="1"/>
          <dgm:chPref val="1"/>
          <dgm:bulletEnabled val="1"/>
        </dgm:presLayoutVars>
      </dgm:prSet>
      <dgm:spPr/>
    </dgm:pt>
    <dgm:pt modelId="{CA3ACAED-CD75-4329-B424-D00A2B1CB6D9}" type="pres">
      <dgm:prSet presAssocID="{4C0A6B11-A162-48F8-B7CC-EE4368A54D85}" presName="ConnectLine" presStyleLbl="sibTrans1D1" presStyleIdx="3" presStyleCnt="4"/>
      <dgm:spPr>
        <a:noFill/>
        <a:ln w="12700" cap="flat" cmpd="sng" algn="ctr">
          <a:solidFill>
            <a:schemeClr val="dk2">
              <a:hueOff val="0"/>
              <a:satOff val="0"/>
              <a:lumOff val="0"/>
              <a:alphaOff val="0"/>
            </a:schemeClr>
          </a:solidFill>
          <a:prstDash val="dash"/>
          <a:miter lim="800000"/>
        </a:ln>
        <a:effectLst/>
      </dgm:spPr>
    </dgm:pt>
    <dgm:pt modelId="{18E2A2C3-BDA5-4D3B-ACE1-B425485AB8EC}" type="pres">
      <dgm:prSet presAssocID="{4C0A6B11-A162-48F8-B7CC-EE4368A54D85}" presName="EmptyPlaceHolder" presStyleCnt="0"/>
      <dgm:spPr/>
    </dgm:pt>
  </dgm:ptLst>
  <dgm:cxnLst>
    <dgm:cxn modelId="{8D9BE817-8F7F-4C8D-8040-6BBC3F990418}" type="presOf" srcId="{4C0A6B11-A162-48F8-B7CC-EE4368A54D85}" destId="{1927433E-4820-481B-902A-42FB7C2AB1E1}" srcOrd="0" destOrd="0" presId="urn:microsoft.com/office/officeart/2017/3/layout/DropPinTimeline"/>
    <dgm:cxn modelId="{0683D818-7B27-4052-B522-85C0C097D6C1}" type="presOf" srcId="{821170D6-968F-4F7B-AA5C-43906A25E9F3}" destId="{1F6440DB-23E7-4168-A45B-65D7C18BFD6F}" srcOrd="0" destOrd="2" presId="urn:microsoft.com/office/officeart/2017/3/layout/DropPinTimeline"/>
    <dgm:cxn modelId="{DA357A31-91AA-4554-A569-2F360D6BE4B4}" srcId="{A77650CF-5E17-40DF-B83B-4AEB3CA4E323}" destId="{5A4A0DBD-F2FC-4A61-9DE8-02746EFCD873}" srcOrd="2" destOrd="0" parTransId="{9BA0B19E-98A5-424D-A5FD-0BB96FF8B1F6}" sibTransId="{82C09AB5-ADA4-4D91-B010-50608333E845}"/>
    <dgm:cxn modelId="{30C9613C-70FB-4250-944D-9AAD52CA425A}" type="presOf" srcId="{3D35A7C9-DB3B-43EF-8EC2-C1BF1518E603}" destId="{1F6440DB-23E7-4168-A45B-65D7C18BFD6F}" srcOrd="0" destOrd="1" presId="urn:microsoft.com/office/officeart/2017/3/layout/DropPinTimeline"/>
    <dgm:cxn modelId="{0E2A7969-FEC7-4B05-B19D-8BB3D129069B}" type="presOf" srcId="{09D5C6A2-F456-4F57-9888-157C0BA1E51A}" destId="{E1497AF6-FC1A-4023-BDFB-1921AAF093A0}" srcOrd="0" destOrd="0" presId="urn:microsoft.com/office/officeart/2017/3/layout/DropPinTimeline"/>
    <dgm:cxn modelId="{A63E9C4C-D90A-4DDD-8217-92D8078C67D6}" srcId="{A77650CF-5E17-40DF-B83B-4AEB3CA4E323}" destId="{09D5C6A2-F456-4F57-9888-157C0BA1E51A}" srcOrd="0" destOrd="0" parTransId="{4B34D29C-224A-43AF-9B0A-AFCB7AA7E0C6}" sibTransId="{100D147B-98EB-4102-9A23-47FF331581DF}"/>
    <dgm:cxn modelId="{FB4FB06D-30DF-4344-9DC3-E2D77FDF4A93}" srcId="{4C0A6B11-A162-48F8-B7CC-EE4368A54D85}" destId="{6846FF88-3637-417F-8ED3-E4D7B16B6433}" srcOrd="0" destOrd="0" parTransId="{2DA39B07-364D-4EAE-95FA-2A1D1ED8C7BE}" sibTransId="{FA17F4CD-6977-444A-B4F1-0147D97B6EB1}"/>
    <dgm:cxn modelId="{66E9B06F-159F-4C8D-9EB8-7B99DAE42FE4}" srcId="{A77650CF-5E17-40DF-B83B-4AEB3CA4E323}" destId="{F9993938-EA09-4376-BF75-351EA31161D7}" srcOrd="1" destOrd="0" parTransId="{25C38242-0BE3-439A-9D18-050B4FFB7947}" sibTransId="{92E2AF92-2B25-49BC-9A40-4441EDF8A8A8}"/>
    <dgm:cxn modelId="{43144551-D64D-47C9-8E43-1AF38F29E5E8}" srcId="{4C0A6B11-A162-48F8-B7CC-EE4368A54D85}" destId="{3D35A7C9-DB3B-43EF-8EC2-C1BF1518E603}" srcOrd="1" destOrd="0" parTransId="{300190AE-5B6B-4B43-AC7E-BCA4F9BCAC59}" sibTransId="{A9D36246-E6E9-4739-A0E1-14887BD59585}"/>
    <dgm:cxn modelId="{3F10978B-377E-4C88-B6A1-3A078755657B}" type="presOf" srcId="{F9993938-EA09-4376-BF75-351EA31161D7}" destId="{5DA09D51-378D-4977-B7D3-9EB64313C932}" srcOrd="0" destOrd="0" presId="urn:microsoft.com/office/officeart/2017/3/layout/DropPinTimeline"/>
    <dgm:cxn modelId="{0B8225AB-1869-475C-84BF-E4005CEF7ADC}" type="presOf" srcId="{A77650CF-5E17-40DF-B83B-4AEB3CA4E323}" destId="{8446BDA8-B495-4164-989C-459A092492B9}" srcOrd="0" destOrd="0" presId="urn:microsoft.com/office/officeart/2017/3/layout/DropPinTimeline"/>
    <dgm:cxn modelId="{75D0CFB6-A60A-461B-AE83-4D370DF1184D}" type="presOf" srcId="{6846FF88-3637-417F-8ED3-E4D7B16B6433}" destId="{1F6440DB-23E7-4168-A45B-65D7C18BFD6F}" srcOrd="0" destOrd="0" presId="urn:microsoft.com/office/officeart/2017/3/layout/DropPinTimeline"/>
    <dgm:cxn modelId="{E6A376BC-5A8C-4FEC-9809-BB1FF5695E7A}" srcId="{A77650CF-5E17-40DF-B83B-4AEB3CA4E323}" destId="{4C0A6B11-A162-48F8-B7CC-EE4368A54D85}" srcOrd="3" destOrd="0" parTransId="{4F4E719B-27F9-4A3E-A074-EE619D0D54FF}" sibTransId="{955DB0C0-87F7-4982-B22F-DB79C76F1BDE}"/>
    <dgm:cxn modelId="{F207BBE0-3B6D-45A5-A3E7-6A9BD852004B}" type="presOf" srcId="{5A4A0DBD-F2FC-4A61-9DE8-02746EFCD873}" destId="{E41B22AA-4D65-4790-9FA4-CF5D778B0EEF}" srcOrd="0" destOrd="0" presId="urn:microsoft.com/office/officeart/2017/3/layout/DropPinTimeline"/>
    <dgm:cxn modelId="{5466C9E9-975C-4124-824C-8D61943E4B80}" srcId="{4C0A6B11-A162-48F8-B7CC-EE4368A54D85}" destId="{821170D6-968F-4F7B-AA5C-43906A25E9F3}" srcOrd="2" destOrd="0" parTransId="{EEE79213-8BB3-4B49-BE80-A09588C7B297}" sibTransId="{A7CCB5D8-0CE9-4556-BA45-B581512810FC}"/>
    <dgm:cxn modelId="{61100439-110F-4B1A-951C-1314BE5A7C9A}" type="presParOf" srcId="{8446BDA8-B495-4164-989C-459A092492B9}" destId="{2DF4CEF7-4454-40CE-A2C8-67AB030CE337}" srcOrd="0" destOrd="0" presId="urn:microsoft.com/office/officeart/2017/3/layout/DropPinTimeline"/>
    <dgm:cxn modelId="{1F784C27-59ED-4980-BC49-DDD185BD4C23}" type="presParOf" srcId="{8446BDA8-B495-4164-989C-459A092492B9}" destId="{921A941F-C6FF-4F45-B38C-502275428536}" srcOrd="1" destOrd="0" presId="urn:microsoft.com/office/officeart/2017/3/layout/DropPinTimeline"/>
    <dgm:cxn modelId="{22C0795F-865E-4F1E-9984-DECD1E4922EC}" type="presParOf" srcId="{921A941F-C6FF-4F45-B38C-502275428536}" destId="{4BBEDF7E-DE26-47E7-A98A-D007D6185C21}" srcOrd="0" destOrd="0" presId="urn:microsoft.com/office/officeart/2017/3/layout/DropPinTimeline"/>
    <dgm:cxn modelId="{A74D32AA-70BA-48E8-A145-49F4782A441F}" type="presParOf" srcId="{4BBEDF7E-DE26-47E7-A98A-D007D6185C21}" destId="{4929F9C4-2609-4B11-AC70-5FB914A45159}" srcOrd="0" destOrd="0" presId="urn:microsoft.com/office/officeart/2017/3/layout/DropPinTimeline"/>
    <dgm:cxn modelId="{789E7AC1-4930-433D-9D7F-A9322B419671}" type="presParOf" srcId="{4BBEDF7E-DE26-47E7-A98A-D007D6185C21}" destId="{F4B42FAA-C13B-4864-A9A4-EC50C6484D4D}" srcOrd="1" destOrd="0" presId="urn:microsoft.com/office/officeart/2017/3/layout/DropPinTimeline"/>
    <dgm:cxn modelId="{BDBACA62-9279-4BEA-B459-520C09B0A3A5}" type="presParOf" srcId="{F4B42FAA-C13B-4864-A9A4-EC50C6484D4D}" destId="{2284AC31-4353-4E57-AE0F-9B46F64AD38B}" srcOrd="0" destOrd="0" presId="urn:microsoft.com/office/officeart/2017/3/layout/DropPinTimeline"/>
    <dgm:cxn modelId="{5A1399DF-4FD5-4186-BB15-9943B7CA6654}" type="presParOf" srcId="{F4B42FAA-C13B-4864-A9A4-EC50C6484D4D}" destId="{419E4818-EBFD-4C83-92EE-C099947B6782}" srcOrd="1" destOrd="0" presId="urn:microsoft.com/office/officeart/2017/3/layout/DropPinTimeline"/>
    <dgm:cxn modelId="{CA8A0F42-6CD8-492F-9018-D6BF082CE458}" type="presParOf" srcId="{4BBEDF7E-DE26-47E7-A98A-D007D6185C21}" destId="{2160574C-DCEF-4FB4-BA18-5D54179CEF61}" srcOrd="2" destOrd="0" presId="urn:microsoft.com/office/officeart/2017/3/layout/DropPinTimeline"/>
    <dgm:cxn modelId="{C68B5C59-4E68-4346-8C13-10451FBF2A51}" type="presParOf" srcId="{4BBEDF7E-DE26-47E7-A98A-D007D6185C21}" destId="{E1497AF6-FC1A-4023-BDFB-1921AAF093A0}" srcOrd="3" destOrd="0" presId="urn:microsoft.com/office/officeart/2017/3/layout/DropPinTimeline"/>
    <dgm:cxn modelId="{23CF5E89-AA1D-42F0-8255-74CC29CA3FBB}" type="presParOf" srcId="{4BBEDF7E-DE26-47E7-A98A-D007D6185C21}" destId="{77346F78-4CA2-428E-B1F8-73C99B5391E0}" srcOrd="4" destOrd="0" presId="urn:microsoft.com/office/officeart/2017/3/layout/DropPinTimeline"/>
    <dgm:cxn modelId="{4AD7D4C1-ACC9-4689-BB51-17D020FA5DAC}" type="presParOf" srcId="{4BBEDF7E-DE26-47E7-A98A-D007D6185C21}" destId="{3372E01F-8E67-4720-9B75-D0025936E7F9}" srcOrd="5" destOrd="0" presId="urn:microsoft.com/office/officeart/2017/3/layout/DropPinTimeline"/>
    <dgm:cxn modelId="{2E97D62B-2CE7-4D15-A804-4F456F0F6266}" type="presParOf" srcId="{921A941F-C6FF-4F45-B38C-502275428536}" destId="{FC646F6B-5E43-406C-916A-F071D8BE49AD}" srcOrd="1" destOrd="0" presId="urn:microsoft.com/office/officeart/2017/3/layout/DropPinTimeline"/>
    <dgm:cxn modelId="{0655333B-65E7-4AC0-8A43-63293C540C53}" type="presParOf" srcId="{921A941F-C6FF-4F45-B38C-502275428536}" destId="{A8EE7216-65B4-487C-BD06-EF7C833352B8}" srcOrd="2" destOrd="0" presId="urn:microsoft.com/office/officeart/2017/3/layout/DropPinTimeline"/>
    <dgm:cxn modelId="{181B6B64-C7DB-4391-BF89-A82045DF7BE1}" type="presParOf" srcId="{A8EE7216-65B4-487C-BD06-EF7C833352B8}" destId="{9F727CC5-B814-4635-A091-B2A43BD89311}" srcOrd="0" destOrd="0" presId="urn:microsoft.com/office/officeart/2017/3/layout/DropPinTimeline"/>
    <dgm:cxn modelId="{2A9E67F5-42C8-430B-8FE0-52776DE0757D}" type="presParOf" srcId="{A8EE7216-65B4-487C-BD06-EF7C833352B8}" destId="{832F71D0-DA40-4F0B-A273-9AFAF09C4664}" srcOrd="1" destOrd="0" presId="urn:microsoft.com/office/officeart/2017/3/layout/DropPinTimeline"/>
    <dgm:cxn modelId="{5973D275-47BD-4877-8EF2-45B8642A7816}" type="presParOf" srcId="{832F71D0-DA40-4F0B-A273-9AFAF09C4664}" destId="{FB0A2FC3-3B83-4F04-ADE2-A8411DCF439B}" srcOrd="0" destOrd="0" presId="urn:microsoft.com/office/officeart/2017/3/layout/DropPinTimeline"/>
    <dgm:cxn modelId="{278DAF14-25F0-4AAF-AFAD-3DEB2E6F3DD8}" type="presParOf" srcId="{832F71D0-DA40-4F0B-A273-9AFAF09C4664}" destId="{AA86A60A-6430-4113-A66B-E9AA08B96F8B}" srcOrd="1" destOrd="0" presId="urn:microsoft.com/office/officeart/2017/3/layout/DropPinTimeline"/>
    <dgm:cxn modelId="{5053D450-2480-4420-93AB-6A3763FFE104}" type="presParOf" srcId="{A8EE7216-65B4-487C-BD06-EF7C833352B8}" destId="{F2DD556F-D267-4527-9326-46A5F6C6342B}" srcOrd="2" destOrd="0" presId="urn:microsoft.com/office/officeart/2017/3/layout/DropPinTimeline"/>
    <dgm:cxn modelId="{247A050D-D85B-405A-8483-F66837D7B307}" type="presParOf" srcId="{A8EE7216-65B4-487C-BD06-EF7C833352B8}" destId="{5DA09D51-378D-4977-B7D3-9EB64313C932}" srcOrd="3" destOrd="0" presId="urn:microsoft.com/office/officeart/2017/3/layout/DropPinTimeline"/>
    <dgm:cxn modelId="{71194C41-95A6-4982-B920-6386A1E2E088}" type="presParOf" srcId="{A8EE7216-65B4-487C-BD06-EF7C833352B8}" destId="{E585CCD2-2808-40FC-9C78-22884DF6DDD1}" srcOrd="4" destOrd="0" presId="urn:microsoft.com/office/officeart/2017/3/layout/DropPinTimeline"/>
    <dgm:cxn modelId="{2E0D1007-5162-42A5-B6D0-5AE029A20B65}" type="presParOf" srcId="{A8EE7216-65B4-487C-BD06-EF7C833352B8}" destId="{F63ACC1F-FFA3-4189-898C-273453E3DE92}" srcOrd="5" destOrd="0" presId="urn:microsoft.com/office/officeart/2017/3/layout/DropPinTimeline"/>
    <dgm:cxn modelId="{BD206B83-0320-4FBE-8130-5AAE9C9FE4C9}" type="presParOf" srcId="{921A941F-C6FF-4F45-B38C-502275428536}" destId="{5EAA435D-BEB5-4539-AC3D-D28350BF6DA1}" srcOrd="3" destOrd="0" presId="urn:microsoft.com/office/officeart/2017/3/layout/DropPinTimeline"/>
    <dgm:cxn modelId="{E71585F4-EA34-4C79-A5D3-4A5A2E4388D2}" type="presParOf" srcId="{921A941F-C6FF-4F45-B38C-502275428536}" destId="{5BE9DA55-10AC-44E5-A0CE-27ED053FC469}" srcOrd="4" destOrd="0" presId="urn:microsoft.com/office/officeart/2017/3/layout/DropPinTimeline"/>
    <dgm:cxn modelId="{A1E84929-2884-47EB-BEFE-4E6C95B60F07}" type="presParOf" srcId="{5BE9DA55-10AC-44E5-A0CE-27ED053FC469}" destId="{6E707F2F-D701-4EB8-BC18-5DFD5471EA3E}" srcOrd="0" destOrd="0" presId="urn:microsoft.com/office/officeart/2017/3/layout/DropPinTimeline"/>
    <dgm:cxn modelId="{236C7E5E-537F-44E0-9D2C-326691BADF7B}" type="presParOf" srcId="{5BE9DA55-10AC-44E5-A0CE-27ED053FC469}" destId="{7C54593B-1EB9-4394-8782-EA47C849BCA1}" srcOrd="1" destOrd="0" presId="urn:microsoft.com/office/officeart/2017/3/layout/DropPinTimeline"/>
    <dgm:cxn modelId="{6658C2DC-097E-46C6-804F-0B2BFE876EE3}" type="presParOf" srcId="{7C54593B-1EB9-4394-8782-EA47C849BCA1}" destId="{6081B1D4-559B-4542-A4EE-82A5619FA911}" srcOrd="0" destOrd="0" presId="urn:microsoft.com/office/officeart/2017/3/layout/DropPinTimeline"/>
    <dgm:cxn modelId="{B5E10FCE-0971-4693-8F85-6F8590ABC758}" type="presParOf" srcId="{7C54593B-1EB9-4394-8782-EA47C849BCA1}" destId="{A04285F8-234F-4F47-99D6-D7DB76C749DA}" srcOrd="1" destOrd="0" presId="urn:microsoft.com/office/officeart/2017/3/layout/DropPinTimeline"/>
    <dgm:cxn modelId="{38DF9469-DAF9-42A7-B04D-6BDAC17F85C5}" type="presParOf" srcId="{5BE9DA55-10AC-44E5-A0CE-27ED053FC469}" destId="{5736B5F4-31D9-4145-812C-3602870637B0}" srcOrd="2" destOrd="0" presId="urn:microsoft.com/office/officeart/2017/3/layout/DropPinTimeline"/>
    <dgm:cxn modelId="{4656E755-9C8A-4FBA-A9AE-36F11B48B768}" type="presParOf" srcId="{5BE9DA55-10AC-44E5-A0CE-27ED053FC469}" destId="{E41B22AA-4D65-4790-9FA4-CF5D778B0EEF}" srcOrd="3" destOrd="0" presId="urn:microsoft.com/office/officeart/2017/3/layout/DropPinTimeline"/>
    <dgm:cxn modelId="{63C94D8A-E4CB-4B15-8ABB-0A3C8AD00C5B}" type="presParOf" srcId="{5BE9DA55-10AC-44E5-A0CE-27ED053FC469}" destId="{72ED41F4-33FA-4D69-8932-EC3C207EEA9D}" srcOrd="4" destOrd="0" presId="urn:microsoft.com/office/officeart/2017/3/layout/DropPinTimeline"/>
    <dgm:cxn modelId="{16AEEB92-ADCB-4151-B45D-06CF36ED3D1E}" type="presParOf" srcId="{5BE9DA55-10AC-44E5-A0CE-27ED053FC469}" destId="{F3514990-99E2-4B3B-81D4-E2313757955A}" srcOrd="5" destOrd="0" presId="urn:microsoft.com/office/officeart/2017/3/layout/DropPinTimeline"/>
    <dgm:cxn modelId="{A50AF870-986D-4D9E-9187-1E2AFF1A693A}" type="presParOf" srcId="{921A941F-C6FF-4F45-B38C-502275428536}" destId="{2AC943BF-E525-422E-9071-306E2D8172B3}" srcOrd="5" destOrd="0" presId="urn:microsoft.com/office/officeart/2017/3/layout/DropPinTimeline"/>
    <dgm:cxn modelId="{C7910AD1-437E-4F3A-91CB-F97D0816F2E1}" type="presParOf" srcId="{921A941F-C6FF-4F45-B38C-502275428536}" destId="{DA13B1B7-5A65-469F-BF69-2118773E6EC1}" srcOrd="6" destOrd="0" presId="urn:microsoft.com/office/officeart/2017/3/layout/DropPinTimeline"/>
    <dgm:cxn modelId="{F8487373-FB3F-4FA1-B855-CFBA2747D697}" type="presParOf" srcId="{DA13B1B7-5A65-469F-BF69-2118773E6EC1}" destId="{C850DC69-B435-43BD-BD2F-CB36BEFF7BC7}" srcOrd="0" destOrd="0" presId="urn:microsoft.com/office/officeart/2017/3/layout/DropPinTimeline"/>
    <dgm:cxn modelId="{61CD66BB-715F-42C5-BF23-BCECCA74FDAE}" type="presParOf" srcId="{DA13B1B7-5A65-469F-BF69-2118773E6EC1}" destId="{981DA966-A56C-4032-A88D-8C71C66B91F1}" srcOrd="1" destOrd="0" presId="urn:microsoft.com/office/officeart/2017/3/layout/DropPinTimeline"/>
    <dgm:cxn modelId="{02272F26-D7DF-44EA-AB06-0B95B6775704}" type="presParOf" srcId="{981DA966-A56C-4032-A88D-8C71C66B91F1}" destId="{E7A12FCD-B0F8-497B-84B1-BBB22250FA34}" srcOrd="0" destOrd="0" presId="urn:microsoft.com/office/officeart/2017/3/layout/DropPinTimeline"/>
    <dgm:cxn modelId="{8A94B0AF-2AE0-4265-B530-CCD30AA06F4D}" type="presParOf" srcId="{981DA966-A56C-4032-A88D-8C71C66B91F1}" destId="{643906B2-F4BC-4D76-A29D-52C07839A008}" srcOrd="1" destOrd="0" presId="urn:microsoft.com/office/officeart/2017/3/layout/DropPinTimeline"/>
    <dgm:cxn modelId="{AA5AE4F7-F44D-4E65-8D3F-F4D2B5B548F8}" type="presParOf" srcId="{DA13B1B7-5A65-469F-BF69-2118773E6EC1}" destId="{1F6440DB-23E7-4168-A45B-65D7C18BFD6F}" srcOrd="2" destOrd="0" presId="urn:microsoft.com/office/officeart/2017/3/layout/DropPinTimeline"/>
    <dgm:cxn modelId="{9CE55387-FD44-4DD8-BE67-0AEDF716EB78}" type="presParOf" srcId="{DA13B1B7-5A65-469F-BF69-2118773E6EC1}" destId="{1927433E-4820-481B-902A-42FB7C2AB1E1}" srcOrd="3" destOrd="0" presId="urn:microsoft.com/office/officeart/2017/3/layout/DropPinTimeline"/>
    <dgm:cxn modelId="{068F8CE5-FD80-4608-BBE3-C1A56A7D6B60}" type="presParOf" srcId="{DA13B1B7-5A65-469F-BF69-2118773E6EC1}" destId="{CA3ACAED-CD75-4329-B424-D00A2B1CB6D9}" srcOrd="4" destOrd="0" presId="urn:microsoft.com/office/officeart/2017/3/layout/DropPinTimeline"/>
    <dgm:cxn modelId="{D0D21759-CC1C-4742-829A-061396DD1C79}" type="presParOf" srcId="{DA13B1B7-5A65-469F-BF69-2118773E6EC1}" destId="{18E2A2C3-BDA5-4D3B-ACE1-B425485AB8EC}"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86A30B-DE1F-45BA-8AFD-2F3118E030D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333D89-DDC8-4D6C-BE11-A2D1A1B836E7}">
      <dgm:prSet phldrT="[Text]" phldr="0"/>
      <dgm:spPr/>
      <dgm:t>
        <a:bodyPr/>
        <a:lstStyle/>
        <a:p>
          <a:r>
            <a:rPr lang="en-US" sz="1500" dirty="0">
              <a:latin typeface="Arial" panose="020B0604020202020204"/>
            </a:rPr>
            <a:t>Options</a:t>
          </a:r>
          <a:endParaRPr lang="en-US" dirty="0"/>
        </a:p>
      </dgm:t>
    </dgm:pt>
    <dgm:pt modelId="{1A004F58-07DD-4B18-A6D3-D254092201FC}" type="parTrans" cxnId="{1438B3DB-2B74-457C-B5B3-D495147460F7}">
      <dgm:prSet/>
      <dgm:spPr/>
      <dgm:t>
        <a:bodyPr/>
        <a:lstStyle/>
        <a:p>
          <a:endParaRPr lang="en-US"/>
        </a:p>
      </dgm:t>
    </dgm:pt>
    <dgm:pt modelId="{FF9A2E02-783A-4CEE-97A1-179FEE31281C}" type="sibTrans" cxnId="{1438B3DB-2B74-457C-B5B3-D495147460F7}">
      <dgm:prSet/>
      <dgm:spPr/>
      <dgm:t>
        <a:bodyPr/>
        <a:lstStyle/>
        <a:p>
          <a:endParaRPr lang="en-US"/>
        </a:p>
      </dgm:t>
    </dgm:pt>
    <dgm:pt modelId="{4048E8E2-8F08-46F7-B2FA-664FFA7305D4}">
      <dgm:prSet phldrT="[Text]" phldr="0"/>
      <dgm:spPr/>
      <dgm:t>
        <a:bodyPr/>
        <a:lstStyle/>
        <a:p>
          <a:r>
            <a:rPr lang="en-US" sz="1500" dirty="0">
              <a:latin typeface="Arial" panose="020B0604020202020204"/>
            </a:rPr>
            <a:t>Effectiveness</a:t>
          </a:r>
          <a:endParaRPr lang="en-US" dirty="0"/>
        </a:p>
      </dgm:t>
    </dgm:pt>
    <dgm:pt modelId="{AB88FD0A-69A4-452C-8DB1-BE8BA9670F27}" type="parTrans" cxnId="{68F8C3F2-29AC-4F6D-85AD-7FAD4B6D6390}">
      <dgm:prSet/>
      <dgm:spPr/>
      <dgm:t>
        <a:bodyPr/>
        <a:lstStyle/>
        <a:p>
          <a:endParaRPr lang="en-US"/>
        </a:p>
      </dgm:t>
    </dgm:pt>
    <dgm:pt modelId="{572F260B-B78C-4F45-B3C3-8C846AEC9DBA}" type="sibTrans" cxnId="{68F8C3F2-29AC-4F6D-85AD-7FAD4B6D6390}">
      <dgm:prSet/>
      <dgm:spPr/>
      <dgm:t>
        <a:bodyPr/>
        <a:lstStyle/>
        <a:p>
          <a:endParaRPr lang="en-US"/>
        </a:p>
      </dgm:t>
    </dgm:pt>
    <dgm:pt modelId="{E7E13238-8BC8-4A79-8A96-79B686695247}">
      <dgm:prSet phldrT="[Text]" phldr="0"/>
      <dgm:spPr/>
      <dgm:t>
        <a:bodyPr/>
        <a:lstStyle/>
        <a:p>
          <a:pPr algn="l">
            <a:lnSpc>
              <a:spcPct val="90000"/>
            </a:lnSpc>
          </a:pPr>
          <a:r>
            <a:rPr lang="en-US" sz="1500" dirty="0">
              <a:latin typeface="Arial" panose="020B0604020202020204"/>
            </a:rPr>
            <a:t>How to contact your doctor </a:t>
          </a:r>
          <a:endParaRPr lang="en-US" dirty="0"/>
        </a:p>
      </dgm:t>
    </dgm:pt>
    <dgm:pt modelId="{1568CA72-BAF0-48B4-B719-127070063131}" type="parTrans" cxnId="{4869AA1A-7CA7-4C0C-874D-06331B881B11}">
      <dgm:prSet/>
      <dgm:spPr/>
      <dgm:t>
        <a:bodyPr/>
        <a:lstStyle/>
        <a:p>
          <a:endParaRPr lang="en-US"/>
        </a:p>
      </dgm:t>
    </dgm:pt>
    <dgm:pt modelId="{394DC623-0036-4DCE-8E7A-E436EF21CC8D}" type="sibTrans" cxnId="{4869AA1A-7CA7-4C0C-874D-06331B881B11}">
      <dgm:prSet/>
      <dgm:spPr/>
      <dgm:t>
        <a:bodyPr/>
        <a:lstStyle/>
        <a:p>
          <a:endParaRPr lang="en-US"/>
        </a:p>
      </dgm:t>
    </dgm:pt>
    <dgm:pt modelId="{B87512E6-0FE9-4C3F-BB82-0D21297BB877}">
      <dgm:prSet phldr="0"/>
      <dgm:spPr/>
      <dgm:t>
        <a:bodyPr/>
        <a:lstStyle/>
        <a:p>
          <a:pPr algn="l" rtl="0">
            <a:lnSpc>
              <a:spcPct val="90000"/>
            </a:lnSpc>
          </a:pPr>
          <a:r>
            <a:rPr lang="en-US" sz="1100" dirty="0">
              <a:latin typeface="Arial" panose="020B0604020202020204"/>
            </a:rPr>
            <a:t>What options have higher chance of efficacy</a:t>
          </a:r>
        </a:p>
      </dgm:t>
    </dgm:pt>
    <dgm:pt modelId="{AE547763-108F-4F32-A628-1D3B9F0E41A7}" type="parTrans" cxnId="{B5A80A03-BA03-4E6C-B698-1281468F81DA}">
      <dgm:prSet/>
      <dgm:spPr/>
      <dgm:t>
        <a:bodyPr/>
        <a:lstStyle/>
        <a:p>
          <a:endParaRPr lang="en-US"/>
        </a:p>
      </dgm:t>
    </dgm:pt>
    <dgm:pt modelId="{5AF8CEBF-F343-4394-A58D-1D9F4EA35E6E}" type="sibTrans" cxnId="{B5A80A03-BA03-4E6C-B698-1281468F81DA}">
      <dgm:prSet/>
      <dgm:spPr/>
      <dgm:t>
        <a:bodyPr/>
        <a:lstStyle/>
        <a:p>
          <a:endParaRPr lang="en-US"/>
        </a:p>
      </dgm:t>
    </dgm:pt>
    <dgm:pt modelId="{6A946C3C-4452-4652-A8D8-CBC7115BB1C5}">
      <dgm:prSet phldr="0"/>
      <dgm:spPr/>
      <dgm:t>
        <a:bodyPr/>
        <a:lstStyle/>
        <a:p>
          <a:pPr algn="l" rtl="0">
            <a:lnSpc>
              <a:spcPct val="90000"/>
            </a:lnSpc>
          </a:pPr>
          <a:r>
            <a:rPr lang="en-US" sz="1100" dirty="0">
              <a:latin typeface="Arial" panose="020B0604020202020204"/>
            </a:rPr>
            <a:t>What symptoms will this medication help/not help </a:t>
          </a:r>
        </a:p>
      </dgm:t>
    </dgm:pt>
    <dgm:pt modelId="{0DED6123-0410-4C7F-B85C-6023DFC9EB93}" type="parTrans" cxnId="{7A98B639-A65C-49F9-915E-B50D6AA151F7}">
      <dgm:prSet/>
      <dgm:spPr/>
      <dgm:t>
        <a:bodyPr/>
        <a:lstStyle/>
        <a:p>
          <a:endParaRPr lang="en-US"/>
        </a:p>
      </dgm:t>
    </dgm:pt>
    <dgm:pt modelId="{02582C11-041B-441C-B915-B17DB3C57CBE}" type="sibTrans" cxnId="{7A98B639-A65C-49F9-915E-B50D6AA151F7}">
      <dgm:prSet/>
      <dgm:spPr/>
      <dgm:t>
        <a:bodyPr/>
        <a:lstStyle/>
        <a:p>
          <a:endParaRPr lang="en-US"/>
        </a:p>
      </dgm:t>
    </dgm:pt>
    <dgm:pt modelId="{DE9E481E-4C60-4FF6-AB28-C81AFC213CC2}">
      <dgm:prSet phldr="0"/>
      <dgm:spPr/>
      <dgm:t>
        <a:bodyPr/>
        <a:lstStyle/>
        <a:p>
          <a:pPr algn="l">
            <a:lnSpc>
              <a:spcPct val="90000"/>
            </a:lnSpc>
          </a:pPr>
          <a:r>
            <a:rPr lang="en-US" sz="1100" dirty="0">
              <a:latin typeface="Arial" panose="020B0604020202020204"/>
            </a:rPr>
            <a:t>When should I expect this medication to start working </a:t>
          </a:r>
        </a:p>
      </dgm:t>
    </dgm:pt>
    <dgm:pt modelId="{5C1E95DA-199C-416C-8DDF-22472F6869CC}" type="parTrans" cxnId="{02386934-9514-48F6-9DD9-0B8C02AD30D1}">
      <dgm:prSet/>
      <dgm:spPr/>
      <dgm:t>
        <a:bodyPr/>
        <a:lstStyle/>
        <a:p>
          <a:endParaRPr lang="en-US"/>
        </a:p>
      </dgm:t>
    </dgm:pt>
    <dgm:pt modelId="{5686559E-976A-4D07-93E7-C78B5A51F7F1}" type="sibTrans" cxnId="{02386934-9514-48F6-9DD9-0B8C02AD30D1}">
      <dgm:prSet/>
      <dgm:spPr/>
      <dgm:t>
        <a:bodyPr/>
        <a:lstStyle/>
        <a:p>
          <a:endParaRPr lang="en-US"/>
        </a:p>
      </dgm:t>
    </dgm:pt>
    <dgm:pt modelId="{3D5CE76F-10F7-46AD-9464-FF01F6DE32E7}">
      <dgm:prSet phldr="0"/>
      <dgm:spPr/>
      <dgm:t>
        <a:bodyPr/>
        <a:lstStyle/>
        <a:p>
          <a:pPr algn="l" rtl="0">
            <a:lnSpc>
              <a:spcPct val="90000"/>
            </a:lnSpc>
          </a:pPr>
          <a:r>
            <a:rPr lang="en-US" sz="1500" dirty="0">
              <a:latin typeface="Arial" panose="020B0604020202020204"/>
            </a:rPr>
            <a:t>Side Effects </a:t>
          </a:r>
        </a:p>
      </dgm:t>
    </dgm:pt>
    <dgm:pt modelId="{A390E4B4-61BB-4732-AB85-AAF1F2A67388}" type="parTrans" cxnId="{FF7AED03-6FEF-4D95-8E46-8D933B945555}">
      <dgm:prSet/>
      <dgm:spPr/>
      <dgm:t>
        <a:bodyPr/>
        <a:lstStyle/>
        <a:p>
          <a:endParaRPr lang="en-US"/>
        </a:p>
      </dgm:t>
    </dgm:pt>
    <dgm:pt modelId="{88525C98-42AC-4F74-B8B6-4B2F741BA8CA}" type="sibTrans" cxnId="{FF7AED03-6FEF-4D95-8E46-8D933B945555}">
      <dgm:prSet/>
      <dgm:spPr/>
      <dgm:t>
        <a:bodyPr/>
        <a:lstStyle/>
        <a:p>
          <a:endParaRPr lang="en-US"/>
        </a:p>
      </dgm:t>
    </dgm:pt>
    <dgm:pt modelId="{B8A705BA-A7BC-46FF-AF4A-6C922C65DE72}">
      <dgm:prSet phldr="0"/>
      <dgm:spPr/>
      <dgm:t>
        <a:bodyPr/>
        <a:lstStyle/>
        <a:p>
          <a:pPr algn="l">
            <a:lnSpc>
              <a:spcPct val="90000"/>
            </a:lnSpc>
          </a:pPr>
          <a:r>
            <a:rPr lang="en-US" sz="1100" dirty="0">
              <a:latin typeface="Arial" panose="020B0604020202020204"/>
            </a:rPr>
            <a:t>What are some common/serious side effects</a:t>
          </a:r>
        </a:p>
      </dgm:t>
    </dgm:pt>
    <dgm:pt modelId="{B1FFF497-B18F-442B-A083-E8C40152DF3E}" type="parTrans" cxnId="{0502F66D-0BDC-41C9-BD78-BAE442FB2587}">
      <dgm:prSet/>
      <dgm:spPr/>
      <dgm:t>
        <a:bodyPr/>
        <a:lstStyle/>
        <a:p>
          <a:endParaRPr lang="en-US"/>
        </a:p>
      </dgm:t>
    </dgm:pt>
    <dgm:pt modelId="{750D2772-FD86-4713-A90E-7055D13A2704}" type="sibTrans" cxnId="{0502F66D-0BDC-41C9-BD78-BAE442FB2587}">
      <dgm:prSet/>
      <dgm:spPr/>
      <dgm:t>
        <a:bodyPr/>
        <a:lstStyle/>
        <a:p>
          <a:endParaRPr lang="en-US"/>
        </a:p>
      </dgm:t>
    </dgm:pt>
    <dgm:pt modelId="{26865AE3-27EE-44BE-88C5-9E0116633003}">
      <dgm:prSet phldr="0"/>
      <dgm:spPr/>
      <dgm:t>
        <a:bodyPr/>
        <a:lstStyle/>
        <a:p>
          <a:pPr algn="l">
            <a:lnSpc>
              <a:spcPct val="90000"/>
            </a:lnSpc>
          </a:pPr>
          <a:r>
            <a:rPr lang="en-US" sz="1100" dirty="0">
              <a:latin typeface="Arial" panose="020B0604020202020204"/>
            </a:rPr>
            <a:t>What do I do if side effects occur</a:t>
          </a:r>
        </a:p>
      </dgm:t>
    </dgm:pt>
    <dgm:pt modelId="{4B61EFEE-357B-44EC-A18C-E3BE962E8FBA}" type="parTrans" cxnId="{5A9C84CC-64B2-41F8-BEF9-0AB0321F5BC0}">
      <dgm:prSet/>
      <dgm:spPr/>
      <dgm:t>
        <a:bodyPr/>
        <a:lstStyle/>
        <a:p>
          <a:endParaRPr lang="en-US"/>
        </a:p>
      </dgm:t>
    </dgm:pt>
    <dgm:pt modelId="{D7ED08BF-8C93-41AB-8E93-0EBF8AA61F91}" type="sibTrans" cxnId="{5A9C84CC-64B2-41F8-BEF9-0AB0321F5BC0}">
      <dgm:prSet/>
      <dgm:spPr/>
      <dgm:t>
        <a:bodyPr/>
        <a:lstStyle/>
        <a:p>
          <a:endParaRPr lang="en-US"/>
        </a:p>
      </dgm:t>
    </dgm:pt>
    <dgm:pt modelId="{639FB8AD-CB63-43DC-8BA7-3EDF2D40E007}">
      <dgm:prSet phldr="0"/>
      <dgm:spPr/>
      <dgm:t>
        <a:bodyPr/>
        <a:lstStyle/>
        <a:p>
          <a:pPr algn="l">
            <a:lnSpc>
              <a:spcPct val="90000"/>
            </a:lnSpc>
          </a:pPr>
          <a:r>
            <a:rPr lang="en-US" sz="1100" dirty="0">
              <a:latin typeface="Arial" panose="020B0604020202020204"/>
            </a:rPr>
            <a:t>Are there any drug interactions with current medications or OTC/supplement medications </a:t>
          </a:r>
        </a:p>
      </dgm:t>
    </dgm:pt>
    <dgm:pt modelId="{8EBB19C4-8B1F-4DF5-BAF5-DBDB20B9F4DC}" type="parTrans" cxnId="{959A1C17-0683-4F79-941E-3A2C0194F981}">
      <dgm:prSet/>
      <dgm:spPr/>
      <dgm:t>
        <a:bodyPr/>
        <a:lstStyle/>
        <a:p>
          <a:endParaRPr lang="en-US"/>
        </a:p>
      </dgm:t>
    </dgm:pt>
    <dgm:pt modelId="{9F5DFBCF-8CA2-4B52-A4B6-3E866CE2E39B}" type="sibTrans" cxnId="{959A1C17-0683-4F79-941E-3A2C0194F981}">
      <dgm:prSet/>
      <dgm:spPr/>
      <dgm:t>
        <a:bodyPr/>
        <a:lstStyle/>
        <a:p>
          <a:endParaRPr lang="en-US"/>
        </a:p>
      </dgm:t>
    </dgm:pt>
    <dgm:pt modelId="{F5B726F0-6008-4E65-B72C-F16AA1E182A8}">
      <dgm:prSet phldr="0"/>
      <dgm:spPr/>
      <dgm:t>
        <a:bodyPr/>
        <a:lstStyle/>
        <a:p>
          <a:pPr algn="l">
            <a:lnSpc>
              <a:spcPct val="90000"/>
            </a:lnSpc>
          </a:pPr>
          <a:r>
            <a:rPr lang="en-US" sz="1500" dirty="0">
              <a:latin typeface="Arial" panose="020B0604020202020204"/>
            </a:rPr>
            <a:t>How to take the medication</a:t>
          </a:r>
        </a:p>
      </dgm:t>
    </dgm:pt>
    <dgm:pt modelId="{070B3AB6-FEBC-4B3F-BBEF-CD33208FD348}" type="parTrans" cxnId="{4F0D0458-F4D3-48D9-9BEC-469CFE9881D3}">
      <dgm:prSet/>
      <dgm:spPr/>
      <dgm:t>
        <a:bodyPr/>
        <a:lstStyle/>
        <a:p>
          <a:endParaRPr lang="en-US"/>
        </a:p>
      </dgm:t>
    </dgm:pt>
    <dgm:pt modelId="{B36956A2-585F-4F84-848E-354087EA6A8D}" type="sibTrans" cxnId="{4F0D0458-F4D3-48D9-9BEC-469CFE9881D3}">
      <dgm:prSet/>
      <dgm:spPr/>
      <dgm:t>
        <a:bodyPr/>
        <a:lstStyle/>
        <a:p>
          <a:endParaRPr lang="en-US"/>
        </a:p>
      </dgm:t>
    </dgm:pt>
    <dgm:pt modelId="{F724703D-05A2-4624-B195-153436BAA422}">
      <dgm:prSet phldr="0"/>
      <dgm:spPr/>
      <dgm:t>
        <a:bodyPr/>
        <a:lstStyle/>
        <a:p>
          <a:pPr algn="l">
            <a:lnSpc>
              <a:spcPct val="90000"/>
            </a:lnSpc>
          </a:pPr>
          <a:r>
            <a:rPr lang="en-US" sz="1100" dirty="0">
              <a:latin typeface="Arial" panose="020B0604020202020204"/>
            </a:rPr>
            <a:t>Can this medication be crushed</a:t>
          </a:r>
        </a:p>
      </dgm:t>
    </dgm:pt>
    <dgm:pt modelId="{DEBBE269-BE08-450E-AA2B-49DF97B51FEB}" type="parTrans" cxnId="{532AB78F-0CF8-404D-BDF8-5766FCBC031F}">
      <dgm:prSet/>
      <dgm:spPr/>
      <dgm:t>
        <a:bodyPr/>
        <a:lstStyle/>
        <a:p>
          <a:endParaRPr lang="en-US"/>
        </a:p>
      </dgm:t>
    </dgm:pt>
    <dgm:pt modelId="{1FF878B6-3333-4C5F-A3B3-92D292AA55CB}" type="sibTrans" cxnId="{532AB78F-0CF8-404D-BDF8-5766FCBC031F}">
      <dgm:prSet/>
      <dgm:spPr/>
      <dgm:t>
        <a:bodyPr/>
        <a:lstStyle/>
        <a:p>
          <a:endParaRPr lang="en-US"/>
        </a:p>
      </dgm:t>
    </dgm:pt>
    <dgm:pt modelId="{B88F3217-58AE-47FE-99A6-EB1F2C2821A3}">
      <dgm:prSet phldr="0"/>
      <dgm:spPr/>
      <dgm:t>
        <a:bodyPr/>
        <a:lstStyle/>
        <a:p>
          <a:pPr algn="l">
            <a:lnSpc>
              <a:spcPct val="90000"/>
            </a:lnSpc>
          </a:pPr>
          <a:r>
            <a:rPr lang="en-US" sz="1100" dirty="0">
              <a:latin typeface="Arial" panose="020B0604020202020204"/>
            </a:rPr>
            <a:t>Does this medication need to be taken with food or on an empty stomach </a:t>
          </a:r>
        </a:p>
      </dgm:t>
    </dgm:pt>
    <dgm:pt modelId="{B2AA9431-22DD-4225-BDD1-EE5D72B4E4C6}" type="parTrans" cxnId="{B0A82791-63CF-4D3E-B344-D12BD6127496}">
      <dgm:prSet/>
      <dgm:spPr/>
      <dgm:t>
        <a:bodyPr/>
        <a:lstStyle/>
        <a:p>
          <a:endParaRPr lang="en-US"/>
        </a:p>
      </dgm:t>
    </dgm:pt>
    <dgm:pt modelId="{FC17A4F3-39F9-4F41-93EF-524066966EFD}" type="sibTrans" cxnId="{B0A82791-63CF-4D3E-B344-D12BD6127496}">
      <dgm:prSet/>
      <dgm:spPr/>
      <dgm:t>
        <a:bodyPr/>
        <a:lstStyle/>
        <a:p>
          <a:endParaRPr lang="en-US"/>
        </a:p>
      </dgm:t>
    </dgm:pt>
    <dgm:pt modelId="{441BD4F4-9D91-4EFF-AD16-06553918A636}">
      <dgm:prSet phldr="0"/>
      <dgm:spPr/>
      <dgm:t>
        <a:bodyPr/>
        <a:lstStyle/>
        <a:p>
          <a:pPr algn="l">
            <a:lnSpc>
              <a:spcPct val="90000"/>
            </a:lnSpc>
          </a:pPr>
          <a:r>
            <a:rPr lang="en-US" sz="1100" dirty="0">
              <a:latin typeface="Arial" panose="020B0604020202020204"/>
            </a:rPr>
            <a:t>Should this medication be taken at a certain time of day   </a:t>
          </a:r>
        </a:p>
      </dgm:t>
    </dgm:pt>
    <dgm:pt modelId="{59ACBE9C-DC84-4E8A-8F34-FB7294F2D603}" type="parTrans" cxnId="{AF50D510-3E2A-4930-826E-BCDEE3362754}">
      <dgm:prSet/>
      <dgm:spPr/>
      <dgm:t>
        <a:bodyPr/>
        <a:lstStyle/>
        <a:p>
          <a:endParaRPr lang="en-US"/>
        </a:p>
      </dgm:t>
    </dgm:pt>
    <dgm:pt modelId="{A23F13E5-6F42-40EA-A124-EDA56FA645EC}" type="sibTrans" cxnId="{AF50D510-3E2A-4930-826E-BCDEE3362754}">
      <dgm:prSet/>
      <dgm:spPr/>
      <dgm:t>
        <a:bodyPr/>
        <a:lstStyle/>
        <a:p>
          <a:endParaRPr lang="en-US"/>
        </a:p>
      </dgm:t>
    </dgm:pt>
    <dgm:pt modelId="{849089FB-867E-4E91-8C5C-65993FE124C7}">
      <dgm:prSet phldr="0"/>
      <dgm:spPr/>
      <dgm:t>
        <a:bodyPr/>
        <a:lstStyle/>
        <a:p>
          <a:pPr algn="l" rtl="0">
            <a:lnSpc>
              <a:spcPct val="90000"/>
            </a:lnSpc>
          </a:pPr>
          <a:r>
            <a:rPr lang="en-US" sz="1100" dirty="0">
              <a:latin typeface="Arial" panose="020B0604020202020204"/>
            </a:rPr>
            <a:t>What is the best way to contact you </a:t>
          </a:r>
        </a:p>
      </dgm:t>
    </dgm:pt>
    <dgm:pt modelId="{E47B73E5-4FCD-4C13-945E-FF405BA2859A}" type="parTrans" cxnId="{EFD3E4A7-D27E-4D7A-8DD7-2AB598090778}">
      <dgm:prSet/>
      <dgm:spPr/>
      <dgm:t>
        <a:bodyPr/>
        <a:lstStyle/>
        <a:p>
          <a:endParaRPr lang="en-US"/>
        </a:p>
      </dgm:t>
    </dgm:pt>
    <dgm:pt modelId="{9D7029F7-C3FA-4467-9454-4808AD45169A}" type="sibTrans" cxnId="{EFD3E4A7-D27E-4D7A-8DD7-2AB598090778}">
      <dgm:prSet/>
      <dgm:spPr/>
      <dgm:t>
        <a:bodyPr/>
        <a:lstStyle/>
        <a:p>
          <a:endParaRPr lang="en-US"/>
        </a:p>
      </dgm:t>
    </dgm:pt>
    <dgm:pt modelId="{CE2E1D23-0CB5-4B89-87A9-F0DFE2E21074}">
      <dgm:prSet phldr="0"/>
      <dgm:spPr/>
      <dgm:t>
        <a:bodyPr/>
        <a:lstStyle/>
        <a:p>
          <a:pPr algn="l" rtl="0">
            <a:lnSpc>
              <a:spcPct val="90000"/>
            </a:lnSpc>
          </a:pPr>
          <a:r>
            <a:rPr lang="en-US" sz="1100" dirty="0">
              <a:latin typeface="Arial" panose="020B0604020202020204"/>
            </a:rPr>
            <a:t>Is there a way to reach you or another provider on weekends</a:t>
          </a:r>
        </a:p>
      </dgm:t>
    </dgm:pt>
    <dgm:pt modelId="{BAE5D730-627E-4596-95FF-B1812809CC96}" type="parTrans" cxnId="{43326976-0FCA-460E-B5C1-8A3E48C96398}">
      <dgm:prSet/>
      <dgm:spPr/>
      <dgm:t>
        <a:bodyPr/>
        <a:lstStyle/>
        <a:p>
          <a:endParaRPr lang="en-US"/>
        </a:p>
      </dgm:t>
    </dgm:pt>
    <dgm:pt modelId="{7D413891-B1CC-4FB5-9B7A-0B6454D67559}" type="sibTrans" cxnId="{43326976-0FCA-460E-B5C1-8A3E48C96398}">
      <dgm:prSet/>
      <dgm:spPr/>
      <dgm:t>
        <a:bodyPr/>
        <a:lstStyle/>
        <a:p>
          <a:endParaRPr lang="en-US"/>
        </a:p>
      </dgm:t>
    </dgm:pt>
    <dgm:pt modelId="{9F92EC19-B83A-4D26-B7A0-70FB0E104E23}">
      <dgm:prSet phldr="0"/>
      <dgm:spPr/>
      <dgm:t>
        <a:bodyPr/>
        <a:lstStyle/>
        <a:p>
          <a:pPr algn="l" rtl="0">
            <a:lnSpc>
              <a:spcPct val="90000"/>
            </a:lnSpc>
          </a:pPr>
          <a:r>
            <a:rPr lang="en-US" sz="1100" dirty="0">
              <a:latin typeface="Arial" panose="020B0604020202020204"/>
            </a:rPr>
            <a:t>What options have less risk of side effects </a:t>
          </a:r>
          <a:endParaRPr lang="en-US" dirty="0"/>
        </a:p>
      </dgm:t>
    </dgm:pt>
    <dgm:pt modelId="{DF7984E9-6CC7-40FE-89E1-5B0E7DBC04CB}" type="parTrans" cxnId="{D2166B13-5096-43EC-848D-59402B9A2EDE}">
      <dgm:prSet/>
      <dgm:spPr/>
      <dgm:t>
        <a:bodyPr/>
        <a:lstStyle/>
        <a:p>
          <a:endParaRPr lang="en-US"/>
        </a:p>
      </dgm:t>
    </dgm:pt>
    <dgm:pt modelId="{BB013F21-258A-437C-AB9D-69F099947A4C}" type="sibTrans" cxnId="{D2166B13-5096-43EC-848D-59402B9A2EDE}">
      <dgm:prSet/>
      <dgm:spPr/>
      <dgm:t>
        <a:bodyPr/>
        <a:lstStyle/>
        <a:p>
          <a:endParaRPr lang="en-US"/>
        </a:p>
      </dgm:t>
    </dgm:pt>
    <dgm:pt modelId="{8A7AF9F1-1FC6-432B-B179-2AB394C880BA}" type="pres">
      <dgm:prSet presAssocID="{8686A30B-DE1F-45BA-8AFD-2F3118E030DC}" presName="linear" presStyleCnt="0">
        <dgm:presLayoutVars>
          <dgm:animLvl val="lvl"/>
          <dgm:resizeHandles val="exact"/>
        </dgm:presLayoutVars>
      </dgm:prSet>
      <dgm:spPr/>
    </dgm:pt>
    <dgm:pt modelId="{E21358C3-BB39-4351-9ABE-C449A1A13E8E}" type="pres">
      <dgm:prSet presAssocID="{FA333D89-DDC8-4D6C-BE11-A2D1A1B836E7}" presName="parentText" presStyleLbl="node1" presStyleIdx="0" presStyleCnt="5">
        <dgm:presLayoutVars>
          <dgm:chMax val="0"/>
          <dgm:bulletEnabled val="1"/>
        </dgm:presLayoutVars>
      </dgm:prSet>
      <dgm:spPr/>
    </dgm:pt>
    <dgm:pt modelId="{AAACE195-5CBD-461A-8DBA-4A15B35FCD94}" type="pres">
      <dgm:prSet presAssocID="{FA333D89-DDC8-4D6C-BE11-A2D1A1B836E7}" presName="childText" presStyleLbl="revTx" presStyleIdx="0" presStyleCnt="5">
        <dgm:presLayoutVars>
          <dgm:bulletEnabled val="1"/>
        </dgm:presLayoutVars>
      </dgm:prSet>
      <dgm:spPr/>
    </dgm:pt>
    <dgm:pt modelId="{BFC1E62A-A5A6-4919-B537-8B3961A1EC12}" type="pres">
      <dgm:prSet presAssocID="{4048E8E2-8F08-46F7-B2FA-664FFA7305D4}" presName="parentText" presStyleLbl="node1" presStyleIdx="1" presStyleCnt="5">
        <dgm:presLayoutVars>
          <dgm:chMax val="0"/>
          <dgm:bulletEnabled val="1"/>
        </dgm:presLayoutVars>
      </dgm:prSet>
      <dgm:spPr/>
    </dgm:pt>
    <dgm:pt modelId="{40388D4A-EEDC-46B5-B31C-251D13A36EF7}" type="pres">
      <dgm:prSet presAssocID="{4048E8E2-8F08-46F7-B2FA-664FFA7305D4}" presName="childText" presStyleLbl="revTx" presStyleIdx="1" presStyleCnt="5">
        <dgm:presLayoutVars>
          <dgm:bulletEnabled val="1"/>
        </dgm:presLayoutVars>
      </dgm:prSet>
      <dgm:spPr/>
    </dgm:pt>
    <dgm:pt modelId="{49C974E8-B72F-4F45-A0F0-AABA09316BAC}" type="pres">
      <dgm:prSet presAssocID="{3D5CE76F-10F7-46AD-9464-FF01F6DE32E7}" presName="parentText" presStyleLbl="node1" presStyleIdx="2" presStyleCnt="5">
        <dgm:presLayoutVars>
          <dgm:chMax val="0"/>
          <dgm:bulletEnabled val="1"/>
        </dgm:presLayoutVars>
      </dgm:prSet>
      <dgm:spPr/>
    </dgm:pt>
    <dgm:pt modelId="{E11604C8-2673-4485-8940-CC47DE46C7BD}" type="pres">
      <dgm:prSet presAssocID="{3D5CE76F-10F7-46AD-9464-FF01F6DE32E7}" presName="childText" presStyleLbl="revTx" presStyleIdx="2" presStyleCnt="5">
        <dgm:presLayoutVars>
          <dgm:bulletEnabled val="1"/>
        </dgm:presLayoutVars>
      </dgm:prSet>
      <dgm:spPr/>
    </dgm:pt>
    <dgm:pt modelId="{207AD417-4F3F-4BF1-83B3-0D8C1C1F784F}" type="pres">
      <dgm:prSet presAssocID="{F5B726F0-6008-4E65-B72C-F16AA1E182A8}" presName="parentText" presStyleLbl="node1" presStyleIdx="3" presStyleCnt="5">
        <dgm:presLayoutVars>
          <dgm:chMax val="0"/>
          <dgm:bulletEnabled val="1"/>
        </dgm:presLayoutVars>
      </dgm:prSet>
      <dgm:spPr/>
    </dgm:pt>
    <dgm:pt modelId="{1011CDC8-4F62-4444-88E4-12584824DEAE}" type="pres">
      <dgm:prSet presAssocID="{F5B726F0-6008-4E65-B72C-F16AA1E182A8}" presName="childText" presStyleLbl="revTx" presStyleIdx="3" presStyleCnt="5">
        <dgm:presLayoutVars>
          <dgm:bulletEnabled val="1"/>
        </dgm:presLayoutVars>
      </dgm:prSet>
      <dgm:spPr/>
    </dgm:pt>
    <dgm:pt modelId="{E5A8DC75-CADE-4BDD-A01A-7BCB14B670C0}" type="pres">
      <dgm:prSet presAssocID="{E7E13238-8BC8-4A79-8A96-79B686695247}" presName="parentText" presStyleLbl="node1" presStyleIdx="4" presStyleCnt="5">
        <dgm:presLayoutVars>
          <dgm:chMax val="0"/>
          <dgm:bulletEnabled val="1"/>
        </dgm:presLayoutVars>
      </dgm:prSet>
      <dgm:spPr/>
    </dgm:pt>
    <dgm:pt modelId="{9444BF8E-208D-4176-8833-C8E6C0104E06}" type="pres">
      <dgm:prSet presAssocID="{E7E13238-8BC8-4A79-8A96-79B686695247}" presName="childText" presStyleLbl="revTx" presStyleIdx="4" presStyleCnt="5">
        <dgm:presLayoutVars>
          <dgm:bulletEnabled val="1"/>
        </dgm:presLayoutVars>
      </dgm:prSet>
      <dgm:spPr/>
    </dgm:pt>
  </dgm:ptLst>
  <dgm:cxnLst>
    <dgm:cxn modelId="{B5A80A03-BA03-4E6C-B698-1281468F81DA}" srcId="{FA333D89-DDC8-4D6C-BE11-A2D1A1B836E7}" destId="{B87512E6-0FE9-4C3F-BB82-0D21297BB877}" srcOrd="0" destOrd="0" parTransId="{AE547763-108F-4F32-A628-1D3B9F0E41A7}" sibTransId="{5AF8CEBF-F343-4394-A58D-1D9F4EA35E6E}"/>
    <dgm:cxn modelId="{FF7AED03-6FEF-4D95-8E46-8D933B945555}" srcId="{8686A30B-DE1F-45BA-8AFD-2F3118E030DC}" destId="{3D5CE76F-10F7-46AD-9464-FF01F6DE32E7}" srcOrd="2" destOrd="0" parTransId="{A390E4B4-61BB-4732-AB85-AAF1F2A67388}" sibTransId="{88525C98-42AC-4F74-B8B6-4B2F741BA8CA}"/>
    <dgm:cxn modelId="{AF50D510-3E2A-4930-826E-BCDEE3362754}" srcId="{F5B726F0-6008-4E65-B72C-F16AA1E182A8}" destId="{441BD4F4-9D91-4EFF-AD16-06553918A636}" srcOrd="2" destOrd="0" parTransId="{59ACBE9C-DC84-4E8A-8F34-FB7294F2D603}" sibTransId="{A23F13E5-6F42-40EA-A124-EDA56FA645EC}"/>
    <dgm:cxn modelId="{D2166B13-5096-43EC-848D-59402B9A2EDE}" srcId="{FA333D89-DDC8-4D6C-BE11-A2D1A1B836E7}" destId="{9F92EC19-B83A-4D26-B7A0-70FB0E104E23}" srcOrd="1" destOrd="0" parTransId="{DF7984E9-6CC7-40FE-89E1-5B0E7DBC04CB}" sibTransId="{BB013F21-258A-437C-AB9D-69F099947A4C}"/>
    <dgm:cxn modelId="{959A1C17-0683-4F79-941E-3A2C0194F981}" srcId="{3D5CE76F-10F7-46AD-9464-FF01F6DE32E7}" destId="{639FB8AD-CB63-43DC-8BA7-3EDF2D40E007}" srcOrd="2" destOrd="0" parTransId="{8EBB19C4-8B1F-4DF5-BAF5-DBDB20B9F4DC}" sibTransId="{9F5DFBCF-8CA2-4B52-A4B6-3E866CE2E39B}"/>
    <dgm:cxn modelId="{4869AA1A-7CA7-4C0C-874D-06331B881B11}" srcId="{8686A30B-DE1F-45BA-8AFD-2F3118E030DC}" destId="{E7E13238-8BC8-4A79-8A96-79B686695247}" srcOrd="4" destOrd="0" parTransId="{1568CA72-BAF0-48B4-B719-127070063131}" sibTransId="{394DC623-0036-4DCE-8E7A-E436EF21CC8D}"/>
    <dgm:cxn modelId="{49ED4824-B4FF-47D8-9FFE-B6A4894B9705}" type="presOf" srcId="{DE9E481E-4C60-4FF6-AB28-C81AFC213CC2}" destId="{40388D4A-EEDC-46B5-B31C-251D13A36EF7}" srcOrd="0" destOrd="1" presId="urn:microsoft.com/office/officeart/2005/8/layout/vList2"/>
    <dgm:cxn modelId="{02386934-9514-48F6-9DD9-0B8C02AD30D1}" srcId="{4048E8E2-8F08-46F7-B2FA-664FFA7305D4}" destId="{DE9E481E-4C60-4FF6-AB28-C81AFC213CC2}" srcOrd="1" destOrd="0" parTransId="{5C1E95DA-199C-416C-8DDF-22472F6869CC}" sibTransId="{5686559E-976A-4D07-93E7-C78B5A51F7F1}"/>
    <dgm:cxn modelId="{7A98B639-A65C-49F9-915E-B50D6AA151F7}" srcId="{4048E8E2-8F08-46F7-B2FA-664FFA7305D4}" destId="{6A946C3C-4452-4652-A8D8-CBC7115BB1C5}" srcOrd="0" destOrd="0" parTransId="{0DED6123-0410-4C7F-B85C-6023DFC9EB93}" sibTransId="{02582C11-041B-441C-B915-B17DB3C57CBE}"/>
    <dgm:cxn modelId="{0201623A-E662-4C6F-B6D1-4B930E665EEF}" type="presOf" srcId="{E7E13238-8BC8-4A79-8A96-79B686695247}" destId="{E5A8DC75-CADE-4BDD-A01A-7BCB14B670C0}" srcOrd="0" destOrd="0" presId="urn:microsoft.com/office/officeart/2005/8/layout/vList2"/>
    <dgm:cxn modelId="{DE645E5F-1AEF-4B7C-A496-3A224CBB6783}" type="presOf" srcId="{8686A30B-DE1F-45BA-8AFD-2F3118E030DC}" destId="{8A7AF9F1-1FC6-432B-B179-2AB394C880BA}" srcOrd="0" destOrd="0" presId="urn:microsoft.com/office/officeart/2005/8/layout/vList2"/>
    <dgm:cxn modelId="{CFA45846-4231-4A7C-B1A8-88738B5779BE}" type="presOf" srcId="{B88F3217-58AE-47FE-99A6-EB1F2C2821A3}" destId="{1011CDC8-4F62-4444-88E4-12584824DEAE}" srcOrd="0" destOrd="1" presId="urn:microsoft.com/office/officeart/2005/8/layout/vList2"/>
    <dgm:cxn modelId="{ABB9F068-2F2F-4EBD-9530-5D195D5FA11A}" type="presOf" srcId="{441BD4F4-9D91-4EFF-AD16-06553918A636}" destId="{1011CDC8-4F62-4444-88E4-12584824DEAE}" srcOrd="0" destOrd="2" presId="urn:microsoft.com/office/officeart/2005/8/layout/vList2"/>
    <dgm:cxn modelId="{C979E64B-33A6-49C2-8298-E2588486595A}" type="presOf" srcId="{9F92EC19-B83A-4D26-B7A0-70FB0E104E23}" destId="{AAACE195-5CBD-461A-8DBA-4A15B35FCD94}" srcOrd="0" destOrd="1" presId="urn:microsoft.com/office/officeart/2005/8/layout/vList2"/>
    <dgm:cxn modelId="{0502F66D-0BDC-41C9-BD78-BAE442FB2587}" srcId="{3D5CE76F-10F7-46AD-9464-FF01F6DE32E7}" destId="{B8A705BA-A7BC-46FF-AF4A-6C922C65DE72}" srcOrd="0" destOrd="0" parTransId="{B1FFF497-B18F-442B-A083-E8C40152DF3E}" sibTransId="{750D2772-FD86-4713-A90E-7055D13A2704}"/>
    <dgm:cxn modelId="{D0984C75-E6E1-411B-8F95-CCE705207BA7}" type="presOf" srcId="{F5B726F0-6008-4E65-B72C-F16AA1E182A8}" destId="{207AD417-4F3F-4BF1-83B3-0D8C1C1F784F}" srcOrd="0" destOrd="0" presId="urn:microsoft.com/office/officeart/2005/8/layout/vList2"/>
    <dgm:cxn modelId="{1B92D575-2420-48BF-A5BE-916368AA16E8}" type="presOf" srcId="{FA333D89-DDC8-4D6C-BE11-A2D1A1B836E7}" destId="{E21358C3-BB39-4351-9ABE-C449A1A13E8E}" srcOrd="0" destOrd="0" presId="urn:microsoft.com/office/officeart/2005/8/layout/vList2"/>
    <dgm:cxn modelId="{43326976-0FCA-460E-B5C1-8A3E48C96398}" srcId="{E7E13238-8BC8-4A79-8A96-79B686695247}" destId="{CE2E1D23-0CB5-4B89-87A9-F0DFE2E21074}" srcOrd="1" destOrd="0" parTransId="{BAE5D730-627E-4596-95FF-B1812809CC96}" sibTransId="{7D413891-B1CC-4FB5-9B7A-0B6454D67559}"/>
    <dgm:cxn modelId="{4F0D0458-F4D3-48D9-9BEC-469CFE9881D3}" srcId="{8686A30B-DE1F-45BA-8AFD-2F3118E030DC}" destId="{F5B726F0-6008-4E65-B72C-F16AA1E182A8}" srcOrd="3" destOrd="0" parTransId="{070B3AB6-FEBC-4B3F-BBEF-CD33208FD348}" sibTransId="{B36956A2-585F-4F84-848E-354087EA6A8D}"/>
    <dgm:cxn modelId="{7F1CC58C-0FA6-42E9-8D32-490162CEB002}" type="presOf" srcId="{4048E8E2-8F08-46F7-B2FA-664FFA7305D4}" destId="{BFC1E62A-A5A6-4919-B537-8B3961A1EC12}" srcOrd="0" destOrd="0" presId="urn:microsoft.com/office/officeart/2005/8/layout/vList2"/>
    <dgm:cxn modelId="{532AB78F-0CF8-404D-BDF8-5766FCBC031F}" srcId="{F5B726F0-6008-4E65-B72C-F16AA1E182A8}" destId="{F724703D-05A2-4624-B195-153436BAA422}" srcOrd="0" destOrd="0" parTransId="{DEBBE269-BE08-450E-AA2B-49DF97B51FEB}" sibTransId="{1FF878B6-3333-4C5F-A3B3-92D292AA55CB}"/>
    <dgm:cxn modelId="{B0A82791-63CF-4D3E-B344-D12BD6127496}" srcId="{F5B726F0-6008-4E65-B72C-F16AA1E182A8}" destId="{B88F3217-58AE-47FE-99A6-EB1F2C2821A3}" srcOrd="1" destOrd="0" parTransId="{B2AA9431-22DD-4225-BDD1-EE5D72B4E4C6}" sibTransId="{FC17A4F3-39F9-4F41-93EF-524066966EFD}"/>
    <dgm:cxn modelId="{BEB0879F-476A-4F34-AF93-C40A98735CE5}" type="presOf" srcId="{3D5CE76F-10F7-46AD-9464-FF01F6DE32E7}" destId="{49C974E8-B72F-4F45-A0F0-AABA09316BAC}" srcOrd="0" destOrd="0" presId="urn:microsoft.com/office/officeart/2005/8/layout/vList2"/>
    <dgm:cxn modelId="{EFD3E4A7-D27E-4D7A-8DD7-2AB598090778}" srcId="{E7E13238-8BC8-4A79-8A96-79B686695247}" destId="{849089FB-867E-4E91-8C5C-65993FE124C7}" srcOrd="0" destOrd="0" parTransId="{E47B73E5-4FCD-4C13-945E-FF405BA2859A}" sibTransId="{9D7029F7-C3FA-4467-9454-4808AD45169A}"/>
    <dgm:cxn modelId="{F91CB8A9-B237-46B6-9775-1C7D2734CA6E}" type="presOf" srcId="{B87512E6-0FE9-4C3F-BB82-0D21297BB877}" destId="{AAACE195-5CBD-461A-8DBA-4A15B35FCD94}" srcOrd="0" destOrd="0" presId="urn:microsoft.com/office/officeart/2005/8/layout/vList2"/>
    <dgm:cxn modelId="{CC84F9B4-D75F-42D4-B818-3AC8CA88C56C}" type="presOf" srcId="{B8A705BA-A7BC-46FF-AF4A-6C922C65DE72}" destId="{E11604C8-2673-4485-8940-CC47DE46C7BD}" srcOrd="0" destOrd="0" presId="urn:microsoft.com/office/officeart/2005/8/layout/vList2"/>
    <dgm:cxn modelId="{3D5259C6-E8CA-4702-ABF5-66AC40FCA815}" type="presOf" srcId="{849089FB-867E-4E91-8C5C-65993FE124C7}" destId="{9444BF8E-208D-4176-8833-C8E6C0104E06}" srcOrd="0" destOrd="0" presId="urn:microsoft.com/office/officeart/2005/8/layout/vList2"/>
    <dgm:cxn modelId="{5A9C84CC-64B2-41F8-BEF9-0AB0321F5BC0}" srcId="{3D5CE76F-10F7-46AD-9464-FF01F6DE32E7}" destId="{26865AE3-27EE-44BE-88C5-9E0116633003}" srcOrd="1" destOrd="0" parTransId="{4B61EFEE-357B-44EC-A18C-E3BE962E8FBA}" sibTransId="{D7ED08BF-8C93-41AB-8E93-0EBF8AA61F91}"/>
    <dgm:cxn modelId="{3DA945D6-413B-47F0-9AD2-8BF5CEF74E7B}" type="presOf" srcId="{F724703D-05A2-4624-B195-153436BAA422}" destId="{1011CDC8-4F62-4444-88E4-12584824DEAE}" srcOrd="0" destOrd="0" presId="urn:microsoft.com/office/officeart/2005/8/layout/vList2"/>
    <dgm:cxn modelId="{029F21D9-17DD-4B3D-B1F4-824783706FBD}" type="presOf" srcId="{26865AE3-27EE-44BE-88C5-9E0116633003}" destId="{E11604C8-2673-4485-8940-CC47DE46C7BD}" srcOrd="0" destOrd="1" presId="urn:microsoft.com/office/officeart/2005/8/layout/vList2"/>
    <dgm:cxn modelId="{1438B3DB-2B74-457C-B5B3-D495147460F7}" srcId="{8686A30B-DE1F-45BA-8AFD-2F3118E030DC}" destId="{FA333D89-DDC8-4D6C-BE11-A2D1A1B836E7}" srcOrd="0" destOrd="0" parTransId="{1A004F58-07DD-4B18-A6D3-D254092201FC}" sibTransId="{FF9A2E02-783A-4CEE-97A1-179FEE31281C}"/>
    <dgm:cxn modelId="{B2DE9FDE-91AA-43D3-8448-9C2C248859D4}" type="presOf" srcId="{639FB8AD-CB63-43DC-8BA7-3EDF2D40E007}" destId="{E11604C8-2673-4485-8940-CC47DE46C7BD}" srcOrd="0" destOrd="2" presId="urn:microsoft.com/office/officeart/2005/8/layout/vList2"/>
    <dgm:cxn modelId="{68F8C3F2-29AC-4F6D-85AD-7FAD4B6D6390}" srcId="{8686A30B-DE1F-45BA-8AFD-2F3118E030DC}" destId="{4048E8E2-8F08-46F7-B2FA-664FFA7305D4}" srcOrd="1" destOrd="0" parTransId="{AB88FD0A-69A4-452C-8DB1-BE8BA9670F27}" sibTransId="{572F260B-B78C-4F45-B3C3-8C846AEC9DBA}"/>
    <dgm:cxn modelId="{346288F6-DBD2-44E4-AE2A-2F1E47222872}" type="presOf" srcId="{6A946C3C-4452-4652-A8D8-CBC7115BB1C5}" destId="{40388D4A-EEDC-46B5-B31C-251D13A36EF7}" srcOrd="0" destOrd="0" presId="urn:microsoft.com/office/officeart/2005/8/layout/vList2"/>
    <dgm:cxn modelId="{76A156FB-A6C8-4B21-A54D-724E3977572D}" type="presOf" srcId="{CE2E1D23-0CB5-4B89-87A9-F0DFE2E21074}" destId="{9444BF8E-208D-4176-8833-C8E6C0104E06}" srcOrd="0" destOrd="1" presId="urn:microsoft.com/office/officeart/2005/8/layout/vList2"/>
    <dgm:cxn modelId="{9E152A6B-613A-4E4A-A23C-49B1890810E1}" type="presParOf" srcId="{8A7AF9F1-1FC6-432B-B179-2AB394C880BA}" destId="{E21358C3-BB39-4351-9ABE-C449A1A13E8E}" srcOrd="0" destOrd="0" presId="urn:microsoft.com/office/officeart/2005/8/layout/vList2"/>
    <dgm:cxn modelId="{608B5AAC-6A4E-47B1-8B54-CEB0442646F1}" type="presParOf" srcId="{8A7AF9F1-1FC6-432B-B179-2AB394C880BA}" destId="{AAACE195-5CBD-461A-8DBA-4A15B35FCD94}" srcOrd="1" destOrd="0" presId="urn:microsoft.com/office/officeart/2005/8/layout/vList2"/>
    <dgm:cxn modelId="{70746B93-908A-4E28-8E54-BA61DB33559F}" type="presParOf" srcId="{8A7AF9F1-1FC6-432B-B179-2AB394C880BA}" destId="{BFC1E62A-A5A6-4919-B537-8B3961A1EC12}" srcOrd="2" destOrd="0" presId="urn:microsoft.com/office/officeart/2005/8/layout/vList2"/>
    <dgm:cxn modelId="{0CD75ADA-1C7C-4A90-BB86-CB87CDAC6338}" type="presParOf" srcId="{8A7AF9F1-1FC6-432B-B179-2AB394C880BA}" destId="{40388D4A-EEDC-46B5-B31C-251D13A36EF7}" srcOrd="3" destOrd="0" presId="urn:microsoft.com/office/officeart/2005/8/layout/vList2"/>
    <dgm:cxn modelId="{5A85995C-797B-4C6B-BEC3-C55F2100EEB8}" type="presParOf" srcId="{8A7AF9F1-1FC6-432B-B179-2AB394C880BA}" destId="{49C974E8-B72F-4F45-A0F0-AABA09316BAC}" srcOrd="4" destOrd="0" presId="urn:microsoft.com/office/officeart/2005/8/layout/vList2"/>
    <dgm:cxn modelId="{020E0D0D-F2B7-44AF-ADEA-166B7B483C42}" type="presParOf" srcId="{8A7AF9F1-1FC6-432B-B179-2AB394C880BA}" destId="{E11604C8-2673-4485-8940-CC47DE46C7BD}" srcOrd="5" destOrd="0" presId="urn:microsoft.com/office/officeart/2005/8/layout/vList2"/>
    <dgm:cxn modelId="{D84E5DB8-FDF9-40F8-9224-A009702A816E}" type="presParOf" srcId="{8A7AF9F1-1FC6-432B-B179-2AB394C880BA}" destId="{207AD417-4F3F-4BF1-83B3-0D8C1C1F784F}" srcOrd="6" destOrd="0" presId="urn:microsoft.com/office/officeart/2005/8/layout/vList2"/>
    <dgm:cxn modelId="{E06F9AF7-3056-4CC3-836E-CF6635DCE461}" type="presParOf" srcId="{8A7AF9F1-1FC6-432B-B179-2AB394C880BA}" destId="{1011CDC8-4F62-4444-88E4-12584824DEAE}" srcOrd="7" destOrd="0" presId="urn:microsoft.com/office/officeart/2005/8/layout/vList2"/>
    <dgm:cxn modelId="{81D844EB-E30B-492A-8995-9C8599531717}" type="presParOf" srcId="{8A7AF9F1-1FC6-432B-B179-2AB394C880BA}" destId="{E5A8DC75-CADE-4BDD-A01A-7BCB14B670C0}" srcOrd="8" destOrd="0" presId="urn:microsoft.com/office/officeart/2005/8/layout/vList2"/>
    <dgm:cxn modelId="{6771CBD0-AD00-4FA1-A980-B51F7FD2E9E1}" type="presParOf" srcId="{8A7AF9F1-1FC6-432B-B179-2AB394C880BA}" destId="{9444BF8E-208D-4176-8833-C8E6C0104E0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4919A1-7FA2-499B-9057-20F547E7C75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89C4B2C9-07CC-4A30-BD83-1834F33D4537}">
      <dgm:prSet phldrT="[Text]" phldr="0"/>
      <dgm:spPr/>
      <dgm:t>
        <a:bodyPr/>
        <a:lstStyle/>
        <a:p>
          <a:pPr rtl="0"/>
          <a:r>
            <a:rPr lang="en-US" dirty="0">
              <a:latin typeface="Arial" panose="020B0604020202020204"/>
            </a:rPr>
            <a:t>Stimulants </a:t>
          </a:r>
          <a:endParaRPr lang="en-US" dirty="0"/>
        </a:p>
      </dgm:t>
    </dgm:pt>
    <dgm:pt modelId="{8A0D724C-DE6C-49AC-A050-5611E91D9D69}" type="parTrans" cxnId="{A86335D8-6CA6-4CAE-B08E-46EE8FA0873E}">
      <dgm:prSet/>
      <dgm:spPr/>
      <dgm:t>
        <a:bodyPr/>
        <a:lstStyle/>
        <a:p>
          <a:endParaRPr lang="en-US"/>
        </a:p>
      </dgm:t>
    </dgm:pt>
    <dgm:pt modelId="{BDE1D3E8-D427-4993-9672-58F7A3CEE14A}" type="sibTrans" cxnId="{A86335D8-6CA6-4CAE-B08E-46EE8FA0873E}">
      <dgm:prSet/>
      <dgm:spPr/>
      <dgm:t>
        <a:bodyPr/>
        <a:lstStyle/>
        <a:p>
          <a:endParaRPr lang="en-US"/>
        </a:p>
      </dgm:t>
    </dgm:pt>
    <dgm:pt modelId="{E8E9C7E6-F24A-464C-9739-A24AF6144E24}">
      <dgm:prSet phldrT="[Text]" phldr="0"/>
      <dgm:spPr/>
      <dgm:t>
        <a:bodyPr/>
        <a:lstStyle/>
        <a:p>
          <a:pPr rtl="0"/>
          <a:r>
            <a:rPr lang="en-US" dirty="0">
              <a:latin typeface="Arial" panose="020B0604020202020204"/>
            </a:rPr>
            <a:t>Methylphenidate-Based </a:t>
          </a:r>
          <a:endParaRPr lang="en-US" dirty="0"/>
        </a:p>
      </dgm:t>
    </dgm:pt>
    <dgm:pt modelId="{1D50A157-83ED-4EF3-A38D-937BA0BA1A24}" type="parTrans" cxnId="{60A99A7F-09C0-4764-9D57-C4C6C59B61CC}">
      <dgm:prSet/>
      <dgm:spPr/>
      <dgm:t>
        <a:bodyPr/>
        <a:lstStyle/>
        <a:p>
          <a:endParaRPr lang="en-US"/>
        </a:p>
      </dgm:t>
    </dgm:pt>
    <dgm:pt modelId="{2A094A80-05D3-43F5-9673-726B2BB3F567}" type="sibTrans" cxnId="{60A99A7F-09C0-4764-9D57-C4C6C59B61CC}">
      <dgm:prSet/>
      <dgm:spPr/>
      <dgm:t>
        <a:bodyPr/>
        <a:lstStyle/>
        <a:p>
          <a:endParaRPr lang="en-US"/>
        </a:p>
      </dgm:t>
    </dgm:pt>
    <dgm:pt modelId="{AED9BAC8-8945-4E5F-A7F5-006A84089EC4}">
      <dgm:prSet phldrT="[Text]" phldr="0"/>
      <dgm:spPr/>
      <dgm:t>
        <a:bodyPr/>
        <a:lstStyle/>
        <a:p>
          <a:pPr rtl="0"/>
          <a:r>
            <a:rPr lang="en-US" dirty="0">
              <a:latin typeface="Arial" panose="020B0604020202020204"/>
            </a:rPr>
            <a:t>Amphetamine-Based</a:t>
          </a:r>
          <a:endParaRPr lang="en-US" dirty="0"/>
        </a:p>
      </dgm:t>
    </dgm:pt>
    <dgm:pt modelId="{FB11C661-CC38-4EA0-BD61-F720ECAC64F7}" type="parTrans" cxnId="{C9957450-4D6D-4181-9084-E8DDF7146EAD}">
      <dgm:prSet/>
      <dgm:spPr/>
      <dgm:t>
        <a:bodyPr/>
        <a:lstStyle/>
        <a:p>
          <a:endParaRPr lang="en-US"/>
        </a:p>
      </dgm:t>
    </dgm:pt>
    <dgm:pt modelId="{ECF9448B-489D-4D14-A7E1-A280A3FD3B7C}" type="sibTrans" cxnId="{C9957450-4D6D-4181-9084-E8DDF7146EAD}">
      <dgm:prSet/>
      <dgm:spPr/>
      <dgm:t>
        <a:bodyPr/>
        <a:lstStyle/>
        <a:p>
          <a:endParaRPr lang="en-US"/>
        </a:p>
      </dgm:t>
    </dgm:pt>
    <dgm:pt modelId="{7F16EAE3-A24B-4795-88C7-7608B104C5E1}">
      <dgm:prSet phldrT="[Text]" phldr="0"/>
      <dgm:spPr/>
      <dgm:t>
        <a:bodyPr/>
        <a:lstStyle/>
        <a:p>
          <a:pPr rtl="0"/>
          <a:r>
            <a:rPr lang="en-US" dirty="0">
              <a:latin typeface="Arial" panose="020B0604020202020204"/>
            </a:rPr>
            <a:t>Non-stimulants </a:t>
          </a:r>
          <a:endParaRPr lang="en-US" dirty="0"/>
        </a:p>
      </dgm:t>
    </dgm:pt>
    <dgm:pt modelId="{BB591546-9734-4F0E-A6DF-87ED05C4B94F}" type="parTrans" cxnId="{16BF13BE-3FD7-4B44-9B53-9D34DA252D00}">
      <dgm:prSet/>
      <dgm:spPr/>
      <dgm:t>
        <a:bodyPr/>
        <a:lstStyle/>
        <a:p>
          <a:endParaRPr lang="en-US"/>
        </a:p>
      </dgm:t>
    </dgm:pt>
    <dgm:pt modelId="{52E414EC-E40C-4BBD-859A-C4F7F7DC895F}" type="sibTrans" cxnId="{16BF13BE-3FD7-4B44-9B53-9D34DA252D00}">
      <dgm:prSet/>
      <dgm:spPr/>
      <dgm:t>
        <a:bodyPr/>
        <a:lstStyle/>
        <a:p>
          <a:endParaRPr lang="en-US"/>
        </a:p>
      </dgm:t>
    </dgm:pt>
    <dgm:pt modelId="{98C597FE-A001-4EEC-B5BB-0BCDAFA6583A}">
      <dgm:prSet phldrT="[Text]" phldr="0"/>
      <dgm:spPr/>
      <dgm:t>
        <a:bodyPr/>
        <a:lstStyle/>
        <a:p>
          <a:pPr rtl="0"/>
          <a:r>
            <a:rPr lang="en-US" dirty="0">
              <a:latin typeface="Arial" panose="020B0604020202020204"/>
            </a:rPr>
            <a:t>Alpha-2 Agonists </a:t>
          </a:r>
          <a:endParaRPr lang="en-US" dirty="0"/>
        </a:p>
      </dgm:t>
    </dgm:pt>
    <dgm:pt modelId="{6F72E9ED-C831-4B56-8E65-7E5A0B71AFC1}" type="parTrans" cxnId="{6046230D-80A7-46B6-BB2A-6BE3B30902A6}">
      <dgm:prSet/>
      <dgm:spPr/>
      <dgm:t>
        <a:bodyPr/>
        <a:lstStyle/>
        <a:p>
          <a:endParaRPr lang="en-US"/>
        </a:p>
      </dgm:t>
    </dgm:pt>
    <dgm:pt modelId="{65FDD846-219A-452D-918B-87E958FF55CE}" type="sibTrans" cxnId="{6046230D-80A7-46B6-BB2A-6BE3B30902A6}">
      <dgm:prSet/>
      <dgm:spPr/>
      <dgm:t>
        <a:bodyPr/>
        <a:lstStyle/>
        <a:p>
          <a:endParaRPr lang="en-US"/>
        </a:p>
      </dgm:t>
    </dgm:pt>
    <dgm:pt modelId="{BAA1D2F5-BB48-44B9-9EB5-1A0D67E6DEC4}">
      <dgm:prSet phldrT="[Text]" phldr="0"/>
      <dgm:spPr/>
      <dgm:t>
        <a:bodyPr/>
        <a:lstStyle/>
        <a:p>
          <a:pPr rtl="0"/>
          <a:r>
            <a:rPr lang="en-US" dirty="0">
              <a:latin typeface="Arial" panose="020B0604020202020204"/>
            </a:rPr>
            <a:t>Norepinephrine Reuptake Inhibitors </a:t>
          </a:r>
          <a:endParaRPr lang="en-US" dirty="0"/>
        </a:p>
      </dgm:t>
    </dgm:pt>
    <dgm:pt modelId="{42C6C386-BDD8-42C9-BED5-CC6B1658593B}" type="parTrans" cxnId="{039EFE3E-FABC-4191-B20F-E349A6958F4D}">
      <dgm:prSet/>
      <dgm:spPr/>
      <dgm:t>
        <a:bodyPr/>
        <a:lstStyle/>
        <a:p>
          <a:endParaRPr lang="en-US"/>
        </a:p>
      </dgm:t>
    </dgm:pt>
    <dgm:pt modelId="{1B0CD274-681F-43D5-9469-07B94544E40D}" type="sibTrans" cxnId="{039EFE3E-FABC-4191-B20F-E349A6958F4D}">
      <dgm:prSet/>
      <dgm:spPr/>
      <dgm:t>
        <a:bodyPr/>
        <a:lstStyle/>
        <a:p>
          <a:endParaRPr lang="en-US"/>
        </a:p>
      </dgm:t>
    </dgm:pt>
    <dgm:pt modelId="{EE2F1C01-148C-4116-BD77-81AD661F362F}" type="pres">
      <dgm:prSet presAssocID="{004919A1-7FA2-499B-9057-20F547E7C754}" presName="diagram" presStyleCnt="0">
        <dgm:presLayoutVars>
          <dgm:chPref val="1"/>
          <dgm:dir/>
          <dgm:animOne val="branch"/>
          <dgm:animLvl val="lvl"/>
          <dgm:resizeHandles/>
        </dgm:presLayoutVars>
      </dgm:prSet>
      <dgm:spPr/>
    </dgm:pt>
    <dgm:pt modelId="{18D499EE-8A0A-4F06-8233-C4BF563BF102}" type="pres">
      <dgm:prSet presAssocID="{89C4B2C9-07CC-4A30-BD83-1834F33D4537}" presName="root" presStyleCnt="0"/>
      <dgm:spPr/>
    </dgm:pt>
    <dgm:pt modelId="{BCDB195C-2916-448E-8A7C-C51A47209431}" type="pres">
      <dgm:prSet presAssocID="{89C4B2C9-07CC-4A30-BD83-1834F33D4537}" presName="rootComposite" presStyleCnt="0"/>
      <dgm:spPr/>
    </dgm:pt>
    <dgm:pt modelId="{67944DFC-CD74-4217-B5D8-DAFC76481DC2}" type="pres">
      <dgm:prSet presAssocID="{89C4B2C9-07CC-4A30-BD83-1834F33D4537}" presName="rootText" presStyleLbl="node1" presStyleIdx="0" presStyleCnt="2"/>
      <dgm:spPr/>
    </dgm:pt>
    <dgm:pt modelId="{DFF56A92-2560-42ED-8FB6-BBAB514E5C78}" type="pres">
      <dgm:prSet presAssocID="{89C4B2C9-07CC-4A30-BD83-1834F33D4537}" presName="rootConnector" presStyleLbl="node1" presStyleIdx="0" presStyleCnt="2"/>
      <dgm:spPr/>
    </dgm:pt>
    <dgm:pt modelId="{DA3F4C47-FD1D-472D-A73C-E99AD3C23268}" type="pres">
      <dgm:prSet presAssocID="{89C4B2C9-07CC-4A30-BD83-1834F33D4537}" presName="childShape" presStyleCnt="0"/>
      <dgm:spPr/>
    </dgm:pt>
    <dgm:pt modelId="{704A73F6-F899-4211-A34B-4216F043E355}" type="pres">
      <dgm:prSet presAssocID="{1D50A157-83ED-4EF3-A38D-937BA0BA1A24}" presName="Name13" presStyleLbl="parChTrans1D2" presStyleIdx="0" presStyleCnt="4"/>
      <dgm:spPr/>
    </dgm:pt>
    <dgm:pt modelId="{9F0205AB-F6FD-43DB-881A-E735B930CF00}" type="pres">
      <dgm:prSet presAssocID="{E8E9C7E6-F24A-464C-9739-A24AF6144E24}" presName="childText" presStyleLbl="bgAcc1" presStyleIdx="0" presStyleCnt="4">
        <dgm:presLayoutVars>
          <dgm:bulletEnabled val="1"/>
        </dgm:presLayoutVars>
      </dgm:prSet>
      <dgm:spPr/>
    </dgm:pt>
    <dgm:pt modelId="{A9CD5B57-5088-4E39-BCBD-D051401F8B41}" type="pres">
      <dgm:prSet presAssocID="{FB11C661-CC38-4EA0-BD61-F720ECAC64F7}" presName="Name13" presStyleLbl="parChTrans1D2" presStyleIdx="1" presStyleCnt="4"/>
      <dgm:spPr/>
    </dgm:pt>
    <dgm:pt modelId="{729E425F-7260-4192-9069-A107997AA6AD}" type="pres">
      <dgm:prSet presAssocID="{AED9BAC8-8945-4E5F-A7F5-006A84089EC4}" presName="childText" presStyleLbl="bgAcc1" presStyleIdx="1" presStyleCnt="4">
        <dgm:presLayoutVars>
          <dgm:bulletEnabled val="1"/>
        </dgm:presLayoutVars>
      </dgm:prSet>
      <dgm:spPr/>
    </dgm:pt>
    <dgm:pt modelId="{843E0D42-65D5-417A-B516-627AE23205B5}" type="pres">
      <dgm:prSet presAssocID="{7F16EAE3-A24B-4795-88C7-7608B104C5E1}" presName="root" presStyleCnt="0"/>
      <dgm:spPr/>
    </dgm:pt>
    <dgm:pt modelId="{AF3DEF5E-49B9-493C-A9B6-4873031AC6CD}" type="pres">
      <dgm:prSet presAssocID="{7F16EAE3-A24B-4795-88C7-7608B104C5E1}" presName="rootComposite" presStyleCnt="0"/>
      <dgm:spPr/>
    </dgm:pt>
    <dgm:pt modelId="{643A5D8E-0961-4565-96A4-0F270A85CE75}" type="pres">
      <dgm:prSet presAssocID="{7F16EAE3-A24B-4795-88C7-7608B104C5E1}" presName="rootText" presStyleLbl="node1" presStyleIdx="1" presStyleCnt="2"/>
      <dgm:spPr/>
    </dgm:pt>
    <dgm:pt modelId="{D276F5BE-E611-4789-A07B-A3206F3E892D}" type="pres">
      <dgm:prSet presAssocID="{7F16EAE3-A24B-4795-88C7-7608B104C5E1}" presName="rootConnector" presStyleLbl="node1" presStyleIdx="1" presStyleCnt="2"/>
      <dgm:spPr/>
    </dgm:pt>
    <dgm:pt modelId="{64734792-03F6-4BEA-91B3-6770D6E4046E}" type="pres">
      <dgm:prSet presAssocID="{7F16EAE3-A24B-4795-88C7-7608B104C5E1}" presName="childShape" presStyleCnt="0"/>
      <dgm:spPr/>
    </dgm:pt>
    <dgm:pt modelId="{E999A588-CB43-4540-919C-FA0D11E2889B}" type="pres">
      <dgm:prSet presAssocID="{6F72E9ED-C831-4B56-8E65-7E5A0B71AFC1}" presName="Name13" presStyleLbl="parChTrans1D2" presStyleIdx="2" presStyleCnt="4"/>
      <dgm:spPr/>
    </dgm:pt>
    <dgm:pt modelId="{03E060F0-CBA4-4BF2-A84F-62089D6B6F36}" type="pres">
      <dgm:prSet presAssocID="{98C597FE-A001-4EEC-B5BB-0BCDAFA6583A}" presName="childText" presStyleLbl="bgAcc1" presStyleIdx="2" presStyleCnt="4">
        <dgm:presLayoutVars>
          <dgm:bulletEnabled val="1"/>
        </dgm:presLayoutVars>
      </dgm:prSet>
      <dgm:spPr/>
    </dgm:pt>
    <dgm:pt modelId="{275C7DE6-2471-4450-A314-64FD96B724C5}" type="pres">
      <dgm:prSet presAssocID="{42C6C386-BDD8-42C9-BED5-CC6B1658593B}" presName="Name13" presStyleLbl="parChTrans1D2" presStyleIdx="3" presStyleCnt="4"/>
      <dgm:spPr/>
    </dgm:pt>
    <dgm:pt modelId="{FD521CDA-7871-4D2E-A659-1D275432FD6D}" type="pres">
      <dgm:prSet presAssocID="{BAA1D2F5-BB48-44B9-9EB5-1A0D67E6DEC4}" presName="childText" presStyleLbl="bgAcc1" presStyleIdx="3" presStyleCnt="4">
        <dgm:presLayoutVars>
          <dgm:bulletEnabled val="1"/>
        </dgm:presLayoutVars>
      </dgm:prSet>
      <dgm:spPr/>
    </dgm:pt>
  </dgm:ptLst>
  <dgm:cxnLst>
    <dgm:cxn modelId="{6046230D-80A7-46B6-BB2A-6BE3B30902A6}" srcId="{7F16EAE3-A24B-4795-88C7-7608B104C5E1}" destId="{98C597FE-A001-4EEC-B5BB-0BCDAFA6583A}" srcOrd="0" destOrd="0" parTransId="{6F72E9ED-C831-4B56-8E65-7E5A0B71AFC1}" sibTransId="{65FDD846-219A-452D-918B-87E958FF55CE}"/>
    <dgm:cxn modelId="{5FC2F615-540E-481C-AD72-2929FBC8698B}" type="presOf" srcId="{42C6C386-BDD8-42C9-BED5-CC6B1658593B}" destId="{275C7DE6-2471-4450-A314-64FD96B724C5}" srcOrd="0" destOrd="0" presId="urn:microsoft.com/office/officeart/2005/8/layout/hierarchy3"/>
    <dgm:cxn modelId="{93910922-6E1B-4BD2-A207-2C00DC802641}" type="presOf" srcId="{1D50A157-83ED-4EF3-A38D-937BA0BA1A24}" destId="{704A73F6-F899-4211-A34B-4216F043E355}" srcOrd="0" destOrd="0" presId="urn:microsoft.com/office/officeart/2005/8/layout/hierarchy3"/>
    <dgm:cxn modelId="{BF65AE3C-1881-4247-A624-B4130E6A207D}" type="presOf" srcId="{89C4B2C9-07CC-4A30-BD83-1834F33D4537}" destId="{67944DFC-CD74-4217-B5D8-DAFC76481DC2}" srcOrd="0" destOrd="0" presId="urn:microsoft.com/office/officeart/2005/8/layout/hierarchy3"/>
    <dgm:cxn modelId="{246C413D-D2A8-4D56-9FDB-B720224DBE6F}" type="presOf" srcId="{AED9BAC8-8945-4E5F-A7F5-006A84089EC4}" destId="{729E425F-7260-4192-9069-A107997AA6AD}" srcOrd="0" destOrd="0" presId="urn:microsoft.com/office/officeart/2005/8/layout/hierarchy3"/>
    <dgm:cxn modelId="{039EFE3E-FABC-4191-B20F-E349A6958F4D}" srcId="{7F16EAE3-A24B-4795-88C7-7608B104C5E1}" destId="{BAA1D2F5-BB48-44B9-9EB5-1A0D67E6DEC4}" srcOrd="1" destOrd="0" parTransId="{42C6C386-BDD8-42C9-BED5-CC6B1658593B}" sibTransId="{1B0CD274-681F-43D5-9469-07B94544E40D}"/>
    <dgm:cxn modelId="{4E6B2741-8630-465A-AEAA-4686DCF26BD1}" type="presOf" srcId="{BAA1D2F5-BB48-44B9-9EB5-1A0D67E6DEC4}" destId="{FD521CDA-7871-4D2E-A659-1D275432FD6D}" srcOrd="0" destOrd="0" presId="urn:microsoft.com/office/officeart/2005/8/layout/hierarchy3"/>
    <dgm:cxn modelId="{158DEA66-D9E8-4DCE-BAEB-72B1AB294D46}" type="presOf" srcId="{E8E9C7E6-F24A-464C-9739-A24AF6144E24}" destId="{9F0205AB-F6FD-43DB-881A-E735B930CF00}" srcOrd="0" destOrd="0" presId="urn:microsoft.com/office/officeart/2005/8/layout/hierarchy3"/>
    <dgm:cxn modelId="{05521A49-E7CE-44A6-ABE6-AC032F86726A}" type="presOf" srcId="{6F72E9ED-C831-4B56-8E65-7E5A0B71AFC1}" destId="{E999A588-CB43-4540-919C-FA0D11E2889B}" srcOrd="0" destOrd="0" presId="urn:microsoft.com/office/officeart/2005/8/layout/hierarchy3"/>
    <dgm:cxn modelId="{C9957450-4D6D-4181-9084-E8DDF7146EAD}" srcId="{89C4B2C9-07CC-4A30-BD83-1834F33D4537}" destId="{AED9BAC8-8945-4E5F-A7F5-006A84089EC4}" srcOrd="1" destOrd="0" parTransId="{FB11C661-CC38-4EA0-BD61-F720ECAC64F7}" sibTransId="{ECF9448B-489D-4D14-A7E1-A280A3FD3B7C}"/>
    <dgm:cxn modelId="{E1016759-BD30-472A-B317-5AB50D5E37BA}" type="presOf" srcId="{7F16EAE3-A24B-4795-88C7-7608B104C5E1}" destId="{D276F5BE-E611-4789-A07B-A3206F3E892D}" srcOrd="1" destOrd="0" presId="urn:microsoft.com/office/officeart/2005/8/layout/hierarchy3"/>
    <dgm:cxn modelId="{60A99A7F-09C0-4764-9D57-C4C6C59B61CC}" srcId="{89C4B2C9-07CC-4A30-BD83-1834F33D4537}" destId="{E8E9C7E6-F24A-464C-9739-A24AF6144E24}" srcOrd="0" destOrd="0" parTransId="{1D50A157-83ED-4EF3-A38D-937BA0BA1A24}" sibTransId="{2A094A80-05D3-43F5-9673-726B2BB3F567}"/>
    <dgm:cxn modelId="{BC22F592-1835-44E5-9C0C-559D906CDC68}" type="presOf" srcId="{89C4B2C9-07CC-4A30-BD83-1834F33D4537}" destId="{DFF56A92-2560-42ED-8FB6-BBAB514E5C78}" srcOrd="1" destOrd="0" presId="urn:microsoft.com/office/officeart/2005/8/layout/hierarchy3"/>
    <dgm:cxn modelId="{E200449A-6225-4585-B61A-74287EC5DA58}" type="presOf" srcId="{98C597FE-A001-4EEC-B5BB-0BCDAFA6583A}" destId="{03E060F0-CBA4-4BF2-A84F-62089D6B6F36}" srcOrd="0" destOrd="0" presId="urn:microsoft.com/office/officeart/2005/8/layout/hierarchy3"/>
    <dgm:cxn modelId="{D68492AB-CA1D-4685-839A-97000A8DC0D6}" type="presOf" srcId="{FB11C661-CC38-4EA0-BD61-F720ECAC64F7}" destId="{A9CD5B57-5088-4E39-BCBD-D051401F8B41}" srcOrd="0" destOrd="0" presId="urn:microsoft.com/office/officeart/2005/8/layout/hierarchy3"/>
    <dgm:cxn modelId="{16BF13BE-3FD7-4B44-9B53-9D34DA252D00}" srcId="{004919A1-7FA2-499B-9057-20F547E7C754}" destId="{7F16EAE3-A24B-4795-88C7-7608B104C5E1}" srcOrd="1" destOrd="0" parTransId="{BB591546-9734-4F0E-A6DF-87ED05C4B94F}" sibTransId="{52E414EC-E40C-4BBD-859A-C4F7F7DC895F}"/>
    <dgm:cxn modelId="{A86335D8-6CA6-4CAE-B08E-46EE8FA0873E}" srcId="{004919A1-7FA2-499B-9057-20F547E7C754}" destId="{89C4B2C9-07CC-4A30-BD83-1834F33D4537}" srcOrd="0" destOrd="0" parTransId="{8A0D724C-DE6C-49AC-A050-5611E91D9D69}" sibTransId="{BDE1D3E8-D427-4993-9672-58F7A3CEE14A}"/>
    <dgm:cxn modelId="{06A9F3DC-D8F8-432C-A46C-CF183F290EA4}" type="presOf" srcId="{7F16EAE3-A24B-4795-88C7-7608B104C5E1}" destId="{643A5D8E-0961-4565-96A4-0F270A85CE75}" srcOrd="0" destOrd="0" presId="urn:microsoft.com/office/officeart/2005/8/layout/hierarchy3"/>
    <dgm:cxn modelId="{EDF678F3-90F5-4159-A425-37DD3E75527D}" type="presOf" srcId="{004919A1-7FA2-499B-9057-20F547E7C754}" destId="{EE2F1C01-148C-4116-BD77-81AD661F362F}" srcOrd="0" destOrd="0" presId="urn:microsoft.com/office/officeart/2005/8/layout/hierarchy3"/>
    <dgm:cxn modelId="{7E7C5F56-505C-4FAB-BD6D-8F6F2684C1E8}" type="presParOf" srcId="{EE2F1C01-148C-4116-BD77-81AD661F362F}" destId="{18D499EE-8A0A-4F06-8233-C4BF563BF102}" srcOrd="0" destOrd="0" presId="urn:microsoft.com/office/officeart/2005/8/layout/hierarchy3"/>
    <dgm:cxn modelId="{F6CD57E4-D14C-42A4-A1EA-04A4B16FA9DF}" type="presParOf" srcId="{18D499EE-8A0A-4F06-8233-C4BF563BF102}" destId="{BCDB195C-2916-448E-8A7C-C51A47209431}" srcOrd="0" destOrd="0" presId="urn:microsoft.com/office/officeart/2005/8/layout/hierarchy3"/>
    <dgm:cxn modelId="{9390E6B4-680C-44DA-A10A-0AA561916AD7}" type="presParOf" srcId="{BCDB195C-2916-448E-8A7C-C51A47209431}" destId="{67944DFC-CD74-4217-B5D8-DAFC76481DC2}" srcOrd="0" destOrd="0" presId="urn:microsoft.com/office/officeart/2005/8/layout/hierarchy3"/>
    <dgm:cxn modelId="{A9894FAD-5F5C-42E2-A234-EAC2A37CE16E}" type="presParOf" srcId="{BCDB195C-2916-448E-8A7C-C51A47209431}" destId="{DFF56A92-2560-42ED-8FB6-BBAB514E5C78}" srcOrd="1" destOrd="0" presId="urn:microsoft.com/office/officeart/2005/8/layout/hierarchy3"/>
    <dgm:cxn modelId="{444B188D-42EA-448D-AD2C-A01615F9F0BB}" type="presParOf" srcId="{18D499EE-8A0A-4F06-8233-C4BF563BF102}" destId="{DA3F4C47-FD1D-472D-A73C-E99AD3C23268}" srcOrd="1" destOrd="0" presId="urn:microsoft.com/office/officeart/2005/8/layout/hierarchy3"/>
    <dgm:cxn modelId="{A075AC3D-7A56-4D82-8B46-13F226B2B7B0}" type="presParOf" srcId="{DA3F4C47-FD1D-472D-A73C-E99AD3C23268}" destId="{704A73F6-F899-4211-A34B-4216F043E355}" srcOrd="0" destOrd="0" presId="urn:microsoft.com/office/officeart/2005/8/layout/hierarchy3"/>
    <dgm:cxn modelId="{B03E1F2D-5AF7-4255-95A0-19734DC49E56}" type="presParOf" srcId="{DA3F4C47-FD1D-472D-A73C-E99AD3C23268}" destId="{9F0205AB-F6FD-43DB-881A-E735B930CF00}" srcOrd="1" destOrd="0" presId="urn:microsoft.com/office/officeart/2005/8/layout/hierarchy3"/>
    <dgm:cxn modelId="{E5AE4D73-2DD5-49DF-BE71-F064F367A473}" type="presParOf" srcId="{DA3F4C47-FD1D-472D-A73C-E99AD3C23268}" destId="{A9CD5B57-5088-4E39-BCBD-D051401F8B41}" srcOrd="2" destOrd="0" presId="urn:microsoft.com/office/officeart/2005/8/layout/hierarchy3"/>
    <dgm:cxn modelId="{DCA506BB-304A-41D7-A202-89C3E26C66A9}" type="presParOf" srcId="{DA3F4C47-FD1D-472D-A73C-E99AD3C23268}" destId="{729E425F-7260-4192-9069-A107997AA6AD}" srcOrd="3" destOrd="0" presId="urn:microsoft.com/office/officeart/2005/8/layout/hierarchy3"/>
    <dgm:cxn modelId="{FCA47724-3918-47B5-97DC-A65CB3D45794}" type="presParOf" srcId="{EE2F1C01-148C-4116-BD77-81AD661F362F}" destId="{843E0D42-65D5-417A-B516-627AE23205B5}" srcOrd="1" destOrd="0" presId="urn:microsoft.com/office/officeart/2005/8/layout/hierarchy3"/>
    <dgm:cxn modelId="{37644CBB-9199-42A0-AF81-8035CC893325}" type="presParOf" srcId="{843E0D42-65D5-417A-B516-627AE23205B5}" destId="{AF3DEF5E-49B9-493C-A9B6-4873031AC6CD}" srcOrd="0" destOrd="0" presId="urn:microsoft.com/office/officeart/2005/8/layout/hierarchy3"/>
    <dgm:cxn modelId="{56DA594E-3FD9-4A32-A20A-C554B458C0EE}" type="presParOf" srcId="{AF3DEF5E-49B9-493C-A9B6-4873031AC6CD}" destId="{643A5D8E-0961-4565-96A4-0F270A85CE75}" srcOrd="0" destOrd="0" presId="urn:microsoft.com/office/officeart/2005/8/layout/hierarchy3"/>
    <dgm:cxn modelId="{362F4AAA-EAC1-4A9B-8330-AD44EB1CBA6A}" type="presParOf" srcId="{AF3DEF5E-49B9-493C-A9B6-4873031AC6CD}" destId="{D276F5BE-E611-4789-A07B-A3206F3E892D}" srcOrd="1" destOrd="0" presId="urn:microsoft.com/office/officeart/2005/8/layout/hierarchy3"/>
    <dgm:cxn modelId="{BE29EBCB-A088-4553-8BF4-F7C27983D581}" type="presParOf" srcId="{843E0D42-65D5-417A-B516-627AE23205B5}" destId="{64734792-03F6-4BEA-91B3-6770D6E4046E}" srcOrd="1" destOrd="0" presId="urn:microsoft.com/office/officeart/2005/8/layout/hierarchy3"/>
    <dgm:cxn modelId="{8875A921-9EA9-4AC9-ABA4-B540F1FB0110}" type="presParOf" srcId="{64734792-03F6-4BEA-91B3-6770D6E4046E}" destId="{E999A588-CB43-4540-919C-FA0D11E2889B}" srcOrd="0" destOrd="0" presId="urn:microsoft.com/office/officeart/2005/8/layout/hierarchy3"/>
    <dgm:cxn modelId="{99ACEC6C-6E6B-460C-AC9A-75C80311635D}" type="presParOf" srcId="{64734792-03F6-4BEA-91B3-6770D6E4046E}" destId="{03E060F0-CBA4-4BF2-A84F-62089D6B6F36}" srcOrd="1" destOrd="0" presId="urn:microsoft.com/office/officeart/2005/8/layout/hierarchy3"/>
    <dgm:cxn modelId="{9949F78E-E87D-4299-9F71-0E20A1166F3B}" type="presParOf" srcId="{64734792-03F6-4BEA-91B3-6770D6E4046E}" destId="{275C7DE6-2471-4450-A314-64FD96B724C5}" srcOrd="2" destOrd="0" presId="urn:microsoft.com/office/officeart/2005/8/layout/hierarchy3"/>
    <dgm:cxn modelId="{017FB11B-BF96-490D-8CC3-81E7ADE76D36}" type="presParOf" srcId="{64734792-03F6-4BEA-91B3-6770D6E4046E}" destId="{FD521CDA-7871-4D2E-A659-1D275432FD6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327A4D-5E2B-4E7B-9155-DBE0498B282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43BA416F-7056-4CDB-AEE0-75CAA7D3EEDF}">
      <dgm:prSet phldrT="[Text]" phldr="0"/>
      <dgm:spPr/>
      <dgm:t>
        <a:bodyPr/>
        <a:lstStyle/>
        <a:p>
          <a:r>
            <a:rPr lang="en-US">
              <a:latin typeface="Arial" panose="020B0604020202020204"/>
            </a:rPr>
            <a:t>SSRI</a:t>
          </a:r>
          <a:endParaRPr lang="en-US"/>
        </a:p>
      </dgm:t>
    </dgm:pt>
    <dgm:pt modelId="{D555175D-0431-427D-BE2A-80FF9251EDCB}" type="parTrans" cxnId="{5F845611-2413-4EED-A77A-40D5E9EE6F3D}">
      <dgm:prSet/>
      <dgm:spPr/>
      <dgm:t>
        <a:bodyPr/>
        <a:lstStyle/>
        <a:p>
          <a:endParaRPr lang="en-US"/>
        </a:p>
      </dgm:t>
    </dgm:pt>
    <dgm:pt modelId="{81F773BB-4122-41F1-B691-60A67226356A}" type="sibTrans" cxnId="{5F845611-2413-4EED-A77A-40D5E9EE6F3D}">
      <dgm:prSet/>
      <dgm:spPr/>
      <dgm:t>
        <a:bodyPr/>
        <a:lstStyle/>
        <a:p>
          <a:endParaRPr lang="en-US"/>
        </a:p>
      </dgm:t>
    </dgm:pt>
    <dgm:pt modelId="{30A2135E-9C67-4120-B607-93383ABE7EAF}">
      <dgm:prSet phldrT="[Text]" phldr="0"/>
      <dgm:spPr/>
      <dgm:t>
        <a:bodyPr/>
        <a:lstStyle/>
        <a:p>
          <a:pPr rtl="0"/>
          <a:r>
            <a:rPr lang="en-US">
              <a:latin typeface="Arial" panose="020B0604020202020204"/>
            </a:rPr>
            <a:t>SNRI</a:t>
          </a:r>
        </a:p>
      </dgm:t>
    </dgm:pt>
    <dgm:pt modelId="{7E88F17D-57A4-4E58-8CEF-A80CAA303ADE}" type="parTrans" cxnId="{E01E1346-A2F0-4889-A278-83C13FECE0FF}">
      <dgm:prSet/>
      <dgm:spPr/>
      <dgm:t>
        <a:bodyPr/>
        <a:lstStyle/>
        <a:p>
          <a:endParaRPr lang="en-US"/>
        </a:p>
      </dgm:t>
    </dgm:pt>
    <dgm:pt modelId="{D3691E29-F8F5-4F85-A9A6-16796EBD0ABA}" type="sibTrans" cxnId="{E01E1346-A2F0-4889-A278-83C13FECE0FF}">
      <dgm:prSet/>
      <dgm:spPr/>
      <dgm:t>
        <a:bodyPr/>
        <a:lstStyle/>
        <a:p>
          <a:endParaRPr lang="en-US"/>
        </a:p>
      </dgm:t>
    </dgm:pt>
    <dgm:pt modelId="{4BCFA105-E38D-43E5-88AD-6DED731B8C27}">
      <dgm:prSet phldr="0"/>
      <dgm:spPr/>
      <dgm:t>
        <a:bodyPr/>
        <a:lstStyle/>
        <a:p>
          <a:r>
            <a:rPr lang="en-US">
              <a:latin typeface="Arial" panose="020B0604020202020204"/>
            </a:rPr>
            <a:t>Others </a:t>
          </a:r>
          <a:endParaRPr lang="en-US"/>
        </a:p>
      </dgm:t>
    </dgm:pt>
    <dgm:pt modelId="{51918E28-60B3-4CBC-8BDA-D0E6D844CAE9}" type="parTrans" cxnId="{DCB9F81B-3AB4-4044-82B7-E363F9E2752E}">
      <dgm:prSet/>
      <dgm:spPr/>
    </dgm:pt>
    <dgm:pt modelId="{B6F7C25A-3794-4D7D-A53C-DA91F1F75845}" type="sibTrans" cxnId="{DCB9F81B-3AB4-4044-82B7-E363F9E2752E}">
      <dgm:prSet/>
      <dgm:spPr/>
    </dgm:pt>
    <dgm:pt modelId="{3F43C996-BA84-421B-A618-ADDFD8CD0B87}" type="pres">
      <dgm:prSet presAssocID="{37327A4D-5E2B-4E7B-9155-DBE0498B2825}" presName="diagram" presStyleCnt="0">
        <dgm:presLayoutVars>
          <dgm:chPref val="1"/>
          <dgm:dir/>
          <dgm:animOne val="branch"/>
          <dgm:animLvl val="lvl"/>
          <dgm:resizeHandles/>
        </dgm:presLayoutVars>
      </dgm:prSet>
      <dgm:spPr/>
    </dgm:pt>
    <dgm:pt modelId="{5DC0F580-5705-4FBF-AE11-E35DF438789D}" type="pres">
      <dgm:prSet presAssocID="{43BA416F-7056-4CDB-AEE0-75CAA7D3EEDF}" presName="root" presStyleCnt="0"/>
      <dgm:spPr/>
    </dgm:pt>
    <dgm:pt modelId="{0E2DD8B0-56E5-40DD-994A-70A6A1E8AC31}" type="pres">
      <dgm:prSet presAssocID="{43BA416F-7056-4CDB-AEE0-75CAA7D3EEDF}" presName="rootComposite" presStyleCnt="0"/>
      <dgm:spPr/>
    </dgm:pt>
    <dgm:pt modelId="{C6923342-4045-435B-B8B4-83982C7019DF}" type="pres">
      <dgm:prSet presAssocID="{43BA416F-7056-4CDB-AEE0-75CAA7D3EEDF}" presName="rootText" presStyleLbl="node1" presStyleIdx="0" presStyleCnt="3"/>
      <dgm:spPr/>
    </dgm:pt>
    <dgm:pt modelId="{CBC6DC80-BEF2-4266-8706-BCDAFBAFBFD0}" type="pres">
      <dgm:prSet presAssocID="{43BA416F-7056-4CDB-AEE0-75CAA7D3EEDF}" presName="rootConnector" presStyleLbl="node1" presStyleIdx="0" presStyleCnt="3"/>
      <dgm:spPr/>
    </dgm:pt>
    <dgm:pt modelId="{EE85EABE-80D8-41C5-92FB-8CE09AA0B4FD}" type="pres">
      <dgm:prSet presAssocID="{43BA416F-7056-4CDB-AEE0-75CAA7D3EEDF}" presName="childShape" presStyleCnt="0"/>
      <dgm:spPr/>
    </dgm:pt>
    <dgm:pt modelId="{711B3B6F-4648-4AD1-8A80-5F65148A2A3C}" type="pres">
      <dgm:prSet presAssocID="{30A2135E-9C67-4120-B607-93383ABE7EAF}" presName="root" presStyleCnt="0"/>
      <dgm:spPr/>
    </dgm:pt>
    <dgm:pt modelId="{6361F3ED-5C76-49B7-A9DF-569F31C91C74}" type="pres">
      <dgm:prSet presAssocID="{30A2135E-9C67-4120-B607-93383ABE7EAF}" presName="rootComposite" presStyleCnt="0"/>
      <dgm:spPr/>
    </dgm:pt>
    <dgm:pt modelId="{875F32CB-AC2D-4BCD-A63B-2033F6CC7023}" type="pres">
      <dgm:prSet presAssocID="{30A2135E-9C67-4120-B607-93383ABE7EAF}" presName="rootText" presStyleLbl="node1" presStyleIdx="1" presStyleCnt="3"/>
      <dgm:spPr/>
    </dgm:pt>
    <dgm:pt modelId="{F34407B9-8CEC-4AD4-8D16-455C72D875B1}" type="pres">
      <dgm:prSet presAssocID="{30A2135E-9C67-4120-B607-93383ABE7EAF}" presName="rootConnector" presStyleLbl="node1" presStyleIdx="1" presStyleCnt="3"/>
      <dgm:spPr/>
    </dgm:pt>
    <dgm:pt modelId="{8C8F72B4-13EB-4F68-AC46-DD933D331A94}" type="pres">
      <dgm:prSet presAssocID="{30A2135E-9C67-4120-B607-93383ABE7EAF}" presName="childShape" presStyleCnt="0"/>
      <dgm:spPr/>
    </dgm:pt>
    <dgm:pt modelId="{E33E8C82-4825-42F1-AA86-4C07D2DEF5C3}" type="pres">
      <dgm:prSet presAssocID="{4BCFA105-E38D-43E5-88AD-6DED731B8C27}" presName="root" presStyleCnt="0"/>
      <dgm:spPr/>
    </dgm:pt>
    <dgm:pt modelId="{B0B73A8C-E2B8-498A-B924-A82D10A9BB05}" type="pres">
      <dgm:prSet presAssocID="{4BCFA105-E38D-43E5-88AD-6DED731B8C27}" presName="rootComposite" presStyleCnt="0"/>
      <dgm:spPr/>
    </dgm:pt>
    <dgm:pt modelId="{7EF9E6FA-C6DA-47E9-89C4-3B8FBD9107B3}" type="pres">
      <dgm:prSet presAssocID="{4BCFA105-E38D-43E5-88AD-6DED731B8C27}" presName="rootText" presStyleLbl="node1" presStyleIdx="2" presStyleCnt="3"/>
      <dgm:spPr/>
    </dgm:pt>
    <dgm:pt modelId="{E3DB4814-C903-4F53-8268-798F415ADC05}" type="pres">
      <dgm:prSet presAssocID="{4BCFA105-E38D-43E5-88AD-6DED731B8C27}" presName="rootConnector" presStyleLbl="node1" presStyleIdx="2" presStyleCnt="3"/>
      <dgm:spPr/>
    </dgm:pt>
    <dgm:pt modelId="{D7F3FE0D-161B-4023-AA62-C10AFFD256D2}" type="pres">
      <dgm:prSet presAssocID="{4BCFA105-E38D-43E5-88AD-6DED731B8C27}" presName="childShape" presStyleCnt="0"/>
      <dgm:spPr/>
    </dgm:pt>
  </dgm:ptLst>
  <dgm:cxnLst>
    <dgm:cxn modelId="{5F845611-2413-4EED-A77A-40D5E9EE6F3D}" srcId="{37327A4D-5E2B-4E7B-9155-DBE0498B2825}" destId="{43BA416F-7056-4CDB-AEE0-75CAA7D3EEDF}" srcOrd="0" destOrd="0" parTransId="{D555175D-0431-427D-BE2A-80FF9251EDCB}" sibTransId="{81F773BB-4122-41F1-B691-60A67226356A}"/>
    <dgm:cxn modelId="{DCB9F81B-3AB4-4044-82B7-E363F9E2752E}" srcId="{37327A4D-5E2B-4E7B-9155-DBE0498B2825}" destId="{4BCFA105-E38D-43E5-88AD-6DED731B8C27}" srcOrd="2" destOrd="0" parTransId="{51918E28-60B3-4CBC-8BDA-D0E6D844CAE9}" sibTransId="{B6F7C25A-3794-4D7D-A53C-DA91F1F75845}"/>
    <dgm:cxn modelId="{048F121D-F1BD-4BCD-B110-0ED2C5A924EC}" type="presOf" srcId="{4BCFA105-E38D-43E5-88AD-6DED731B8C27}" destId="{E3DB4814-C903-4F53-8268-798F415ADC05}" srcOrd="1" destOrd="0" presId="urn:microsoft.com/office/officeart/2005/8/layout/hierarchy3"/>
    <dgm:cxn modelId="{6F46D73E-03F3-492C-8959-FEE8AEF0E7D0}" type="presOf" srcId="{43BA416F-7056-4CDB-AEE0-75CAA7D3EEDF}" destId="{CBC6DC80-BEF2-4266-8706-BCDAFBAFBFD0}" srcOrd="1" destOrd="0" presId="urn:microsoft.com/office/officeart/2005/8/layout/hierarchy3"/>
    <dgm:cxn modelId="{E01E1346-A2F0-4889-A278-83C13FECE0FF}" srcId="{37327A4D-5E2B-4E7B-9155-DBE0498B2825}" destId="{30A2135E-9C67-4120-B607-93383ABE7EAF}" srcOrd="1" destOrd="0" parTransId="{7E88F17D-57A4-4E58-8CEF-A80CAA303ADE}" sibTransId="{D3691E29-F8F5-4F85-A9A6-16796EBD0ABA}"/>
    <dgm:cxn modelId="{DEB3CF7C-9F15-4C48-A89C-5A03C943B3B5}" type="presOf" srcId="{30A2135E-9C67-4120-B607-93383ABE7EAF}" destId="{F34407B9-8CEC-4AD4-8D16-455C72D875B1}" srcOrd="1" destOrd="0" presId="urn:microsoft.com/office/officeart/2005/8/layout/hierarchy3"/>
    <dgm:cxn modelId="{A5FB9B80-FC81-43A9-82A8-7F909F399615}" type="presOf" srcId="{37327A4D-5E2B-4E7B-9155-DBE0498B2825}" destId="{3F43C996-BA84-421B-A618-ADDFD8CD0B87}" srcOrd="0" destOrd="0" presId="urn:microsoft.com/office/officeart/2005/8/layout/hierarchy3"/>
    <dgm:cxn modelId="{B6AE1682-96ED-46DD-A161-10E2C759109B}" type="presOf" srcId="{30A2135E-9C67-4120-B607-93383ABE7EAF}" destId="{875F32CB-AC2D-4BCD-A63B-2033F6CC7023}" srcOrd="0" destOrd="0" presId="urn:microsoft.com/office/officeart/2005/8/layout/hierarchy3"/>
    <dgm:cxn modelId="{F0B6E28E-B756-4644-9F47-22A16DF50AF2}" type="presOf" srcId="{4BCFA105-E38D-43E5-88AD-6DED731B8C27}" destId="{7EF9E6FA-C6DA-47E9-89C4-3B8FBD9107B3}" srcOrd="0" destOrd="0" presId="urn:microsoft.com/office/officeart/2005/8/layout/hierarchy3"/>
    <dgm:cxn modelId="{D0117ACB-1769-4DBE-9B9C-56507F0C34EF}" type="presOf" srcId="{43BA416F-7056-4CDB-AEE0-75CAA7D3EEDF}" destId="{C6923342-4045-435B-B8B4-83982C7019DF}" srcOrd="0" destOrd="0" presId="urn:microsoft.com/office/officeart/2005/8/layout/hierarchy3"/>
    <dgm:cxn modelId="{7A29B7CA-62BD-4791-BA51-0EB6B595D61B}" type="presParOf" srcId="{3F43C996-BA84-421B-A618-ADDFD8CD0B87}" destId="{5DC0F580-5705-4FBF-AE11-E35DF438789D}" srcOrd="0" destOrd="0" presId="urn:microsoft.com/office/officeart/2005/8/layout/hierarchy3"/>
    <dgm:cxn modelId="{14DC6176-4051-4333-973C-000C8C292771}" type="presParOf" srcId="{5DC0F580-5705-4FBF-AE11-E35DF438789D}" destId="{0E2DD8B0-56E5-40DD-994A-70A6A1E8AC31}" srcOrd="0" destOrd="0" presId="urn:microsoft.com/office/officeart/2005/8/layout/hierarchy3"/>
    <dgm:cxn modelId="{11D7D47F-F61F-4224-83EA-F73FCAF4EB79}" type="presParOf" srcId="{0E2DD8B0-56E5-40DD-994A-70A6A1E8AC31}" destId="{C6923342-4045-435B-B8B4-83982C7019DF}" srcOrd="0" destOrd="0" presId="urn:microsoft.com/office/officeart/2005/8/layout/hierarchy3"/>
    <dgm:cxn modelId="{8663AEF5-BA72-4D35-A537-1D5210E9B343}" type="presParOf" srcId="{0E2DD8B0-56E5-40DD-994A-70A6A1E8AC31}" destId="{CBC6DC80-BEF2-4266-8706-BCDAFBAFBFD0}" srcOrd="1" destOrd="0" presId="urn:microsoft.com/office/officeart/2005/8/layout/hierarchy3"/>
    <dgm:cxn modelId="{55AB3A03-D50D-4E54-B97E-204A30531A88}" type="presParOf" srcId="{5DC0F580-5705-4FBF-AE11-E35DF438789D}" destId="{EE85EABE-80D8-41C5-92FB-8CE09AA0B4FD}" srcOrd="1" destOrd="0" presId="urn:microsoft.com/office/officeart/2005/8/layout/hierarchy3"/>
    <dgm:cxn modelId="{2E3A3EAB-A412-41A0-9E66-A456B7B1BCF5}" type="presParOf" srcId="{3F43C996-BA84-421B-A618-ADDFD8CD0B87}" destId="{711B3B6F-4648-4AD1-8A80-5F65148A2A3C}" srcOrd="1" destOrd="0" presId="urn:microsoft.com/office/officeart/2005/8/layout/hierarchy3"/>
    <dgm:cxn modelId="{90EEF87A-DE3A-430E-826F-99CEE2EA5C79}" type="presParOf" srcId="{711B3B6F-4648-4AD1-8A80-5F65148A2A3C}" destId="{6361F3ED-5C76-49B7-A9DF-569F31C91C74}" srcOrd="0" destOrd="0" presId="urn:microsoft.com/office/officeart/2005/8/layout/hierarchy3"/>
    <dgm:cxn modelId="{A577CAE7-09E0-49E3-B557-1C1186852BF8}" type="presParOf" srcId="{6361F3ED-5C76-49B7-A9DF-569F31C91C74}" destId="{875F32CB-AC2D-4BCD-A63B-2033F6CC7023}" srcOrd="0" destOrd="0" presId="urn:microsoft.com/office/officeart/2005/8/layout/hierarchy3"/>
    <dgm:cxn modelId="{590F15C5-41C8-4D0B-B78B-5B0D9B769E95}" type="presParOf" srcId="{6361F3ED-5C76-49B7-A9DF-569F31C91C74}" destId="{F34407B9-8CEC-4AD4-8D16-455C72D875B1}" srcOrd="1" destOrd="0" presId="urn:microsoft.com/office/officeart/2005/8/layout/hierarchy3"/>
    <dgm:cxn modelId="{AA169258-9C0D-443D-B89C-A71FB7A7F466}" type="presParOf" srcId="{711B3B6F-4648-4AD1-8A80-5F65148A2A3C}" destId="{8C8F72B4-13EB-4F68-AC46-DD933D331A94}" srcOrd="1" destOrd="0" presId="urn:microsoft.com/office/officeart/2005/8/layout/hierarchy3"/>
    <dgm:cxn modelId="{97EAECF6-F138-4A21-9B08-B1827FF513B3}" type="presParOf" srcId="{3F43C996-BA84-421B-A618-ADDFD8CD0B87}" destId="{E33E8C82-4825-42F1-AA86-4C07D2DEF5C3}" srcOrd="2" destOrd="0" presId="urn:microsoft.com/office/officeart/2005/8/layout/hierarchy3"/>
    <dgm:cxn modelId="{28DDD644-63E6-4EB0-A1B3-C0E718B6DC08}" type="presParOf" srcId="{E33E8C82-4825-42F1-AA86-4C07D2DEF5C3}" destId="{B0B73A8C-E2B8-498A-B924-A82D10A9BB05}" srcOrd="0" destOrd="0" presId="urn:microsoft.com/office/officeart/2005/8/layout/hierarchy3"/>
    <dgm:cxn modelId="{5B90A638-FCDE-47E5-9E0E-F583890082B1}" type="presParOf" srcId="{B0B73A8C-E2B8-498A-B924-A82D10A9BB05}" destId="{7EF9E6FA-C6DA-47E9-89C4-3B8FBD9107B3}" srcOrd="0" destOrd="0" presId="urn:microsoft.com/office/officeart/2005/8/layout/hierarchy3"/>
    <dgm:cxn modelId="{6B9E105B-2685-477F-A57E-19B39EF01637}" type="presParOf" srcId="{B0B73A8C-E2B8-498A-B924-A82D10A9BB05}" destId="{E3DB4814-C903-4F53-8268-798F415ADC05}" srcOrd="1" destOrd="0" presId="urn:microsoft.com/office/officeart/2005/8/layout/hierarchy3"/>
    <dgm:cxn modelId="{6E59148D-845B-4BDD-A9D4-E0A0B547BFC2}" type="presParOf" srcId="{E33E8C82-4825-42F1-AA86-4C07D2DEF5C3}" destId="{D7F3FE0D-161B-4023-AA62-C10AFFD256D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7FF8B-3B88-487F-8D45-581259C53B57}">
      <dsp:nvSpPr>
        <dsp:cNvPr id="0" name=""/>
        <dsp:cNvSpPr/>
      </dsp:nvSpPr>
      <dsp:spPr>
        <a:xfrm>
          <a:off x="3188194" y="1933"/>
          <a:ext cx="1325671" cy="1325671"/>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Sensory</a:t>
          </a:r>
          <a:endParaRPr lang="en-US" sz="1700" kern="1200"/>
        </a:p>
      </dsp:txBody>
      <dsp:txXfrm>
        <a:off x="3382334" y="196073"/>
        <a:ext cx="937391" cy="937391"/>
      </dsp:txXfrm>
    </dsp:sp>
    <dsp:sp modelId="{918555B2-9D18-4D13-B08E-42799A541EA3}">
      <dsp:nvSpPr>
        <dsp:cNvPr id="0" name=""/>
        <dsp:cNvSpPr/>
      </dsp:nvSpPr>
      <dsp:spPr>
        <a:xfrm rot="1542857">
          <a:off x="4562215" y="868143"/>
          <a:ext cx="351312" cy="44741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567434" y="934762"/>
        <a:ext cx="245918" cy="268448"/>
      </dsp:txXfrm>
    </dsp:sp>
    <dsp:sp modelId="{A6A7A293-A9BD-4231-AFB6-103A4331F5AF}">
      <dsp:nvSpPr>
        <dsp:cNvPr id="0" name=""/>
        <dsp:cNvSpPr/>
      </dsp:nvSpPr>
      <dsp:spPr>
        <a:xfrm>
          <a:off x="4979794" y="864722"/>
          <a:ext cx="1325671" cy="1325671"/>
        </a:xfrm>
        <a:prstGeom prst="ellipse">
          <a:avLst/>
        </a:prstGeom>
        <a:solidFill>
          <a:schemeClr val="accent4">
            <a:hueOff val="1099990"/>
            <a:satOff val="-4867"/>
            <a:lumOff val="-81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ptos Display" panose="02110004020202020204"/>
            </a:rPr>
            <a:t>Learning</a:t>
          </a:r>
          <a:endParaRPr lang="en-US" sz="1700" kern="1200"/>
        </a:p>
      </dsp:txBody>
      <dsp:txXfrm>
        <a:off x="5173934" y="1058862"/>
        <a:ext cx="937391" cy="937391"/>
      </dsp:txXfrm>
    </dsp:sp>
    <dsp:sp modelId="{F069EBE7-762C-4A68-87D7-F2CE6C72D45C}">
      <dsp:nvSpPr>
        <dsp:cNvPr id="0" name=""/>
        <dsp:cNvSpPr/>
      </dsp:nvSpPr>
      <dsp:spPr>
        <a:xfrm rot="4628571">
          <a:off x="5686005" y="2263493"/>
          <a:ext cx="351312" cy="447414"/>
        </a:xfrm>
        <a:prstGeom prst="rightArrow">
          <a:avLst>
            <a:gd name="adj1" fmla="val 60000"/>
            <a:gd name="adj2" fmla="val 50000"/>
          </a:avLst>
        </a:prstGeom>
        <a:solidFill>
          <a:schemeClr val="accent4">
            <a:hueOff val="1099990"/>
            <a:satOff val="-4867"/>
            <a:lumOff val="-81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26976" y="2301600"/>
        <a:ext cx="245918" cy="268448"/>
      </dsp:txXfrm>
    </dsp:sp>
    <dsp:sp modelId="{E39B479A-D547-4580-BF81-AA24F7CF91C7}">
      <dsp:nvSpPr>
        <dsp:cNvPr id="0" name=""/>
        <dsp:cNvSpPr/>
      </dsp:nvSpPr>
      <dsp:spPr>
        <a:xfrm>
          <a:off x="5422283" y="2803392"/>
          <a:ext cx="1325671" cy="1325671"/>
        </a:xfrm>
        <a:prstGeom prst="ellipse">
          <a:avLst/>
        </a:prstGeom>
        <a:solidFill>
          <a:schemeClr val="accent4">
            <a:hueOff val="2199979"/>
            <a:satOff val="-9734"/>
            <a:lumOff val="-163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ptos Display" panose="02110004020202020204"/>
            </a:rPr>
            <a:t>Executive Functions</a:t>
          </a:r>
          <a:endParaRPr lang="en-US" sz="1700" kern="1200"/>
        </a:p>
      </dsp:txBody>
      <dsp:txXfrm>
        <a:off x="5616423" y="2997532"/>
        <a:ext cx="937391" cy="937391"/>
      </dsp:txXfrm>
    </dsp:sp>
    <dsp:sp modelId="{870416A5-B044-4252-93D4-DCC92174C1E3}">
      <dsp:nvSpPr>
        <dsp:cNvPr id="0" name=""/>
        <dsp:cNvSpPr/>
      </dsp:nvSpPr>
      <dsp:spPr>
        <a:xfrm rot="7714286">
          <a:off x="5295749" y="4012094"/>
          <a:ext cx="351312" cy="447414"/>
        </a:xfrm>
        <a:prstGeom prst="rightArrow">
          <a:avLst>
            <a:gd name="adj1" fmla="val 60000"/>
            <a:gd name="adj2" fmla="val 50000"/>
          </a:avLst>
        </a:prstGeom>
        <a:solidFill>
          <a:schemeClr val="accent4">
            <a:hueOff val="2199979"/>
            <a:satOff val="-9734"/>
            <a:lumOff val="-163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381302" y="4060377"/>
        <a:ext cx="245918" cy="268448"/>
      </dsp:txXfrm>
    </dsp:sp>
    <dsp:sp modelId="{6BF26098-4EFB-486A-A7A1-8370E31C0A12}">
      <dsp:nvSpPr>
        <dsp:cNvPr id="0" name=""/>
        <dsp:cNvSpPr/>
      </dsp:nvSpPr>
      <dsp:spPr>
        <a:xfrm>
          <a:off x="4182457" y="4358085"/>
          <a:ext cx="1325671" cy="1325671"/>
        </a:xfrm>
        <a:prstGeom prst="ellipse">
          <a:avLst/>
        </a:prstGeom>
        <a:solidFill>
          <a:schemeClr val="accent4">
            <a:hueOff val="3299968"/>
            <a:satOff val="-14601"/>
            <a:lumOff val="-24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Social-Emotional</a:t>
          </a:r>
          <a:endParaRPr lang="en-US" sz="1700" kern="1200"/>
        </a:p>
      </dsp:txBody>
      <dsp:txXfrm>
        <a:off x="4376597" y="4552225"/>
        <a:ext cx="937391" cy="937391"/>
      </dsp:txXfrm>
    </dsp:sp>
    <dsp:sp modelId="{39DCC50A-EB33-4462-BD47-17BFD3F0819B}">
      <dsp:nvSpPr>
        <dsp:cNvPr id="0" name=""/>
        <dsp:cNvSpPr/>
      </dsp:nvSpPr>
      <dsp:spPr>
        <a:xfrm rot="10800000">
          <a:off x="3685316" y="4797214"/>
          <a:ext cx="351312" cy="447414"/>
        </a:xfrm>
        <a:prstGeom prst="rightArrow">
          <a:avLst>
            <a:gd name="adj1" fmla="val 60000"/>
            <a:gd name="adj2" fmla="val 50000"/>
          </a:avLst>
        </a:prstGeom>
        <a:solidFill>
          <a:schemeClr val="accent4">
            <a:hueOff val="3299968"/>
            <a:satOff val="-14601"/>
            <a:lumOff val="-245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790710" y="4886697"/>
        <a:ext cx="245918" cy="268448"/>
      </dsp:txXfrm>
    </dsp:sp>
    <dsp:sp modelId="{B365B628-E557-4FD7-8ECD-87956F3B6670}">
      <dsp:nvSpPr>
        <dsp:cNvPr id="0" name=""/>
        <dsp:cNvSpPr/>
      </dsp:nvSpPr>
      <dsp:spPr>
        <a:xfrm>
          <a:off x="2193930" y="4358085"/>
          <a:ext cx="1325671" cy="1325671"/>
        </a:xfrm>
        <a:prstGeom prst="ellipse">
          <a:avLst/>
        </a:prstGeom>
        <a:solidFill>
          <a:schemeClr val="accent4">
            <a:hueOff val="4399958"/>
            <a:satOff val="-19468"/>
            <a:lumOff val="-326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Mood</a:t>
          </a:r>
          <a:endParaRPr lang="en-US" sz="1700" kern="1200"/>
        </a:p>
      </dsp:txBody>
      <dsp:txXfrm>
        <a:off x="2388070" y="4552225"/>
        <a:ext cx="937391" cy="937391"/>
      </dsp:txXfrm>
    </dsp:sp>
    <dsp:sp modelId="{3136B592-9291-46FB-B627-D08010D92651}">
      <dsp:nvSpPr>
        <dsp:cNvPr id="0" name=""/>
        <dsp:cNvSpPr/>
      </dsp:nvSpPr>
      <dsp:spPr>
        <a:xfrm rot="13885714">
          <a:off x="2067396" y="4027641"/>
          <a:ext cx="351312" cy="447414"/>
        </a:xfrm>
        <a:prstGeom prst="rightArrow">
          <a:avLst>
            <a:gd name="adj1" fmla="val 60000"/>
            <a:gd name="adj2" fmla="val 50000"/>
          </a:avLst>
        </a:prstGeom>
        <a:solidFill>
          <a:schemeClr val="accent4">
            <a:hueOff val="4399958"/>
            <a:satOff val="-19468"/>
            <a:lumOff val="-326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152949" y="4158324"/>
        <a:ext cx="245918" cy="268448"/>
      </dsp:txXfrm>
    </dsp:sp>
    <dsp:sp modelId="{6E429D42-BA93-42D2-A00A-F64E9F62ABCF}">
      <dsp:nvSpPr>
        <dsp:cNvPr id="0" name=""/>
        <dsp:cNvSpPr/>
      </dsp:nvSpPr>
      <dsp:spPr>
        <a:xfrm>
          <a:off x="954104" y="2803392"/>
          <a:ext cx="1325671" cy="1325671"/>
        </a:xfrm>
        <a:prstGeom prst="ellipse">
          <a:avLst/>
        </a:prstGeom>
        <a:solidFill>
          <a:schemeClr val="accent4">
            <a:hueOff val="5499947"/>
            <a:satOff val="-24335"/>
            <a:lumOff val="-40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Language</a:t>
          </a:r>
        </a:p>
      </dsp:txBody>
      <dsp:txXfrm>
        <a:off x="1148244" y="2997532"/>
        <a:ext cx="937391" cy="937391"/>
      </dsp:txXfrm>
    </dsp:sp>
    <dsp:sp modelId="{409DD044-7AB9-4260-949E-69E66605406E}">
      <dsp:nvSpPr>
        <dsp:cNvPr id="0" name=""/>
        <dsp:cNvSpPr/>
      </dsp:nvSpPr>
      <dsp:spPr>
        <a:xfrm rot="16971429">
          <a:off x="1660316" y="2282880"/>
          <a:ext cx="351312" cy="447414"/>
        </a:xfrm>
        <a:prstGeom prst="rightArrow">
          <a:avLst>
            <a:gd name="adj1" fmla="val 60000"/>
            <a:gd name="adj2" fmla="val 50000"/>
          </a:avLst>
        </a:prstGeom>
        <a:solidFill>
          <a:schemeClr val="accent4">
            <a:hueOff val="5499947"/>
            <a:satOff val="-24335"/>
            <a:lumOff val="-4086"/>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01287" y="2423739"/>
        <a:ext cx="245918" cy="268448"/>
      </dsp:txXfrm>
    </dsp:sp>
    <dsp:sp modelId="{0FFF78E7-2EB8-4B2F-AAAC-A621CF6BBFA0}">
      <dsp:nvSpPr>
        <dsp:cNvPr id="0" name=""/>
        <dsp:cNvSpPr/>
      </dsp:nvSpPr>
      <dsp:spPr>
        <a:xfrm>
          <a:off x="1396593" y="864722"/>
          <a:ext cx="1325671" cy="1325671"/>
        </a:xfrm>
        <a:prstGeom prst="ellipse">
          <a:avLst/>
        </a:prstGeom>
        <a:solidFill>
          <a:schemeClr val="accent4">
            <a:hueOff val="6599937"/>
            <a:satOff val="-29202"/>
            <a:lumOff val="-490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Medical</a:t>
          </a:r>
        </a:p>
      </dsp:txBody>
      <dsp:txXfrm>
        <a:off x="1590733" y="1058862"/>
        <a:ext cx="937391" cy="937391"/>
      </dsp:txXfrm>
    </dsp:sp>
    <dsp:sp modelId="{B0019559-084A-408D-B016-14B789BB8D03}">
      <dsp:nvSpPr>
        <dsp:cNvPr id="0" name=""/>
        <dsp:cNvSpPr/>
      </dsp:nvSpPr>
      <dsp:spPr>
        <a:xfrm rot="20057143">
          <a:off x="2770615" y="876771"/>
          <a:ext cx="351312" cy="447414"/>
        </a:xfrm>
        <a:prstGeom prst="rightArrow">
          <a:avLst>
            <a:gd name="adj1" fmla="val 60000"/>
            <a:gd name="adj2" fmla="val 50000"/>
          </a:avLst>
        </a:prstGeom>
        <a:solidFill>
          <a:schemeClr val="accent4">
            <a:hueOff val="6599937"/>
            <a:satOff val="-29202"/>
            <a:lumOff val="-490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75834" y="989118"/>
        <a:ext cx="245918" cy="268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1A50E-837E-41EB-B578-7ABDBE094E56}">
      <dsp:nvSpPr>
        <dsp:cNvPr id="0" name=""/>
        <dsp:cNvSpPr/>
      </dsp:nvSpPr>
      <dsp:spPr>
        <a:xfrm>
          <a:off x="0" y="3137"/>
          <a:ext cx="5354799" cy="1011867"/>
        </a:xfrm>
        <a:prstGeom prst="roundRect">
          <a:avLst/>
        </a:prstGeom>
        <a:solidFill>
          <a:schemeClr val="accent4">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solidFill>
                <a:srgbClr val="FFFFFF"/>
              </a:solidFill>
              <a:latin typeface="Calibri"/>
              <a:ea typeface="Calibri"/>
              <a:cs typeface="Calibri"/>
            </a:rPr>
            <a:t>Symptoms shift</a:t>
          </a:r>
          <a:endParaRPr lang="en-US" sz="2700" i="1" kern="1200">
            <a:solidFill>
              <a:srgbClr val="FFFFFF"/>
            </a:solidFill>
            <a:latin typeface="Calibri"/>
            <a:ea typeface="Calibri"/>
            <a:cs typeface="Calibri"/>
          </a:endParaRPr>
        </a:p>
      </dsp:txBody>
      <dsp:txXfrm>
        <a:off x="49395" y="52532"/>
        <a:ext cx="5256009" cy="913077"/>
      </dsp:txXfrm>
    </dsp:sp>
    <dsp:sp modelId="{7C65E8F6-29BC-437E-BD81-CA9717DC5B42}">
      <dsp:nvSpPr>
        <dsp:cNvPr id="0" name=""/>
        <dsp:cNvSpPr/>
      </dsp:nvSpPr>
      <dsp:spPr>
        <a:xfrm>
          <a:off x="0" y="1092764"/>
          <a:ext cx="5354799" cy="1011867"/>
        </a:xfrm>
        <a:prstGeom prst="roundRect">
          <a:avLst/>
        </a:prstGeom>
        <a:solidFill>
          <a:schemeClr val="accent4">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i="0" kern="1200">
              <a:solidFill>
                <a:srgbClr val="FFFFFF"/>
              </a:solidFill>
              <a:latin typeface="Calibri"/>
              <a:ea typeface="Calibri"/>
              <a:cs typeface="Calibri"/>
            </a:rPr>
            <a:t>Increased demands </a:t>
          </a:r>
          <a:endParaRPr lang="en-US" sz="2700" i="1" kern="1200">
            <a:solidFill>
              <a:srgbClr val="FFFFFF"/>
            </a:solidFill>
            <a:latin typeface="Calibri"/>
            <a:ea typeface="Calibri"/>
            <a:cs typeface="Calibri"/>
          </a:endParaRPr>
        </a:p>
      </dsp:txBody>
      <dsp:txXfrm>
        <a:off x="49395" y="1142159"/>
        <a:ext cx="5256009" cy="913077"/>
      </dsp:txXfrm>
    </dsp:sp>
    <dsp:sp modelId="{6AC6B124-748F-4F73-8242-E9D2E66F7BDB}">
      <dsp:nvSpPr>
        <dsp:cNvPr id="0" name=""/>
        <dsp:cNvSpPr/>
      </dsp:nvSpPr>
      <dsp:spPr>
        <a:xfrm>
          <a:off x="0" y="2182391"/>
          <a:ext cx="5354799" cy="1011867"/>
        </a:xfrm>
        <a:prstGeom prst="roundRect">
          <a:avLst/>
        </a:prstGeom>
        <a:solidFill>
          <a:schemeClr val="accent4">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solidFill>
                <a:srgbClr val="FFFFFF"/>
              </a:solidFill>
              <a:latin typeface="Arial" panose="020B0604020202020204"/>
              <a:ea typeface="+mn-ea"/>
              <a:cs typeface="+mn-cs"/>
            </a:rPr>
            <a:t>Expectation for</a:t>
          </a:r>
          <a:r>
            <a:rPr lang="en-US" sz="2700" kern="1200">
              <a:solidFill>
                <a:srgbClr val="FFFFFF"/>
              </a:solidFill>
              <a:ea typeface="+mn-ea"/>
              <a:cs typeface="+mn-cs"/>
            </a:rPr>
            <a:t> greater independence</a:t>
          </a:r>
          <a:r>
            <a:rPr lang="en-US" sz="2700" kern="1200">
              <a:solidFill>
                <a:srgbClr val="FFFFFF"/>
              </a:solidFill>
              <a:latin typeface="Arial" panose="020B0604020202020204"/>
              <a:ea typeface="+mn-ea"/>
              <a:cs typeface="+mn-cs"/>
            </a:rPr>
            <a:t> </a:t>
          </a:r>
          <a:endParaRPr lang="en-US" sz="2700" kern="1200">
            <a:solidFill>
              <a:srgbClr val="FFFFFF"/>
            </a:solidFill>
            <a:ea typeface="+mn-ea"/>
            <a:cs typeface="+mn-cs"/>
          </a:endParaRPr>
        </a:p>
      </dsp:txBody>
      <dsp:txXfrm>
        <a:off x="49395" y="2231786"/>
        <a:ext cx="5256009" cy="913077"/>
      </dsp:txXfrm>
    </dsp:sp>
    <dsp:sp modelId="{85FFDA2D-C321-40B7-8C82-A2F781ACBD9A}">
      <dsp:nvSpPr>
        <dsp:cNvPr id="0" name=""/>
        <dsp:cNvSpPr/>
      </dsp:nvSpPr>
      <dsp:spPr>
        <a:xfrm>
          <a:off x="0" y="3272018"/>
          <a:ext cx="5354799" cy="1011867"/>
        </a:xfrm>
        <a:prstGeom prst="roundRect">
          <a:avLst/>
        </a:prstGeom>
        <a:solidFill>
          <a:schemeClr val="accent4">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solidFill>
                <a:srgbClr val="FFFFFF"/>
              </a:solidFill>
              <a:latin typeface="Arial" panose="020B0604020202020204"/>
              <a:ea typeface="+mn-ea"/>
              <a:cs typeface="+mn-cs"/>
            </a:rPr>
            <a:t> Higher stakes consequences</a:t>
          </a:r>
        </a:p>
      </dsp:txBody>
      <dsp:txXfrm>
        <a:off x="49395" y="3321413"/>
        <a:ext cx="5256009" cy="913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7FF8B-3B88-487F-8D45-581259C53B57}">
      <dsp:nvSpPr>
        <dsp:cNvPr id="0" name=""/>
        <dsp:cNvSpPr/>
      </dsp:nvSpPr>
      <dsp:spPr>
        <a:xfrm>
          <a:off x="3188194" y="1933"/>
          <a:ext cx="1325671" cy="1325671"/>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Sensory</a:t>
          </a:r>
          <a:endParaRPr lang="en-US" sz="1700" kern="1200"/>
        </a:p>
      </dsp:txBody>
      <dsp:txXfrm>
        <a:off x="3382334" y="196073"/>
        <a:ext cx="937391" cy="937391"/>
      </dsp:txXfrm>
    </dsp:sp>
    <dsp:sp modelId="{918555B2-9D18-4D13-B08E-42799A541EA3}">
      <dsp:nvSpPr>
        <dsp:cNvPr id="0" name=""/>
        <dsp:cNvSpPr/>
      </dsp:nvSpPr>
      <dsp:spPr>
        <a:xfrm rot="1542857">
          <a:off x="4562215" y="868143"/>
          <a:ext cx="351312" cy="44741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567434" y="934762"/>
        <a:ext cx="245918" cy="268448"/>
      </dsp:txXfrm>
    </dsp:sp>
    <dsp:sp modelId="{A6A7A293-A9BD-4231-AFB6-103A4331F5AF}">
      <dsp:nvSpPr>
        <dsp:cNvPr id="0" name=""/>
        <dsp:cNvSpPr/>
      </dsp:nvSpPr>
      <dsp:spPr>
        <a:xfrm>
          <a:off x="4979794" y="864722"/>
          <a:ext cx="1325671" cy="1325671"/>
        </a:xfrm>
        <a:prstGeom prst="ellipse">
          <a:avLst/>
        </a:prstGeom>
        <a:solidFill>
          <a:schemeClr val="accent4">
            <a:hueOff val="1099990"/>
            <a:satOff val="-4867"/>
            <a:lumOff val="-81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ptos Display" panose="02110004020202020204"/>
            </a:rPr>
            <a:t>Executive Functions</a:t>
          </a:r>
          <a:endParaRPr lang="en-US" sz="1700" kern="1200"/>
        </a:p>
      </dsp:txBody>
      <dsp:txXfrm>
        <a:off x="5173934" y="1058862"/>
        <a:ext cx="937391" cy="937391"/>
      </dsp:txXfrm>
    </dsp:sp>
    <dsp:sp modelId="{F069EBE7-762C-4A68-87D7-F2CE6C72D45C}">
      <dsp:nvSpPr>
        <dsp:cNvPr id="0" name=""/>
        <dsp:cNvSpPr/>
      </dsp:nvSpPr>
      <dsp:spPr>
        <a:xfrm rot="4628571">
          <a:off x="5686005" y="2263493"/>
          <a:ext cx="351312" cy="447414"/>
        </a:xfrm>
        <a:prstGeom prst="rightArrow">
          <a:avLst>
            <a:gd name="adj1" fmla="val 60000"/>
            <a:gd name="adj2" fmla="val 50000"/>
          </a:avLst>
        </a:prstGeom>
        <a:solidFill>
          <a:schemeClr val="accent4">
            <a:hueOff val="1099990"/>
            <a:satOff val="-4867"/>
            <a:lumOff val="-81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26976" y="2301600"/>
        <a:ext cx="245918" cy="268448"/>
      </dsp:txXfrm>
    </dsp:sp>
    <dsp:sp modelId="{E39B479A-D547-4580-BF81-AA24F7CF91C7}">
      <dsp:nvSpPr>
        <dsp:cNvPr id="0" name=""/>
        <dsp:cNvSpPr/>
      </dsp:nvSpPr>
      <dsp:spPr>
        <a:xfrm>
          <a:off x="5422283" y="2803392"/>
          <a:ext cx="1325671" cy="1325671"/>
        </a:xfrm>
        <a:prstGeom prst="ellipse">
          <a:avLst/>
        </a:prstGeom>
        <a:solidFill>
          <a:schemeClr val="accent4">
            <a:hueOff val="2199979"/>
            <a:satOff val="-9734"/>
            <a:lumOff val="-163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ptos Display" panose="02110004020202020204"/>
            </a:rPr>
            <a:t>Learning</a:t>
          </a:r>
          <a:endParaRPr lang="en-US" sz="1700" kern="1200"/>
        </a:p>
      </dsp:txBody>
      <dsp:txXfrm>
        <a:off x="5616423" y="2997532"/>
        <a:ext cx="937391" cy="937391"/>
      </dsp:txXfrm>
    </dsp:sp>
    <dsp:sp modelId="{870416A5-B044-4252-93D4-DCC92174C1E3}">
      <dsp:nvSpPr>
        <dsp:cNvPr id="0" name=""/>
        <dsp:cNvSpPr/>
      </dsp:nvSpPr>
      <dsp:spPr>
        <a:xfrm rot="7714286">
          <a:off x="5295749" y="4012094"/>
          <a:ext cx="351312" cy="447414"/>
        </a:xfrm>
        <a:prstGeom prst="rightArrow">
          <a:avLst>
            <a:gd name="adj1" fmla="val 60000"/>
            <a:gd name="adj2" fmla="val 50000"/>
          </a:avLst>
        </a:prstGeom>
        <a:solidFill>
          <a:schemeClr val="accent4">
            <a:hueOff val="2199979"/>
            <a:satOff val="-9734"/>
            <a:lumOff val="-163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381302" y="4060377"/>
        <a:ext cx="245918" cy="268448"/>
      </dsp:txXfrm>
    </dsp:sp>
    <dsp:sp modelId="{6BF26098-4EFB-486A-A7A1-8370E31C0A12}">
      <dsp:nvSpPr>
        <dsp:cNvPr id="0" name=""/>
        <dsp:cNvSpPr/>
      </dsp:nvSpPr>
      <dsp:spPr>
        <a:xfrm>
          <a:off x="4182457" y="4358085"/>
          <a:ext cx="1325671" cy="1325671"/>
        </a:xfrm>
        <a:prstGeom prst="ellipse">
          <a:avLst/>
        </a:prstGeom>
        <a:solidFill>
          <a:schemeClr val="accent4">
            <a:hueOff val="3299968"/>
            <a:satOff val="-14601"/>
            <a:lumOff val="-24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Social-Emotional</a:t>
          </a:r>
          <a:endParaRPr lang="en-US" sz="1700" kern="1200"/>
        </a:p>
      </dsp:txBody>
      <dsp:txXfrm>
        <a:off x="4376597" y="4552225"/>
        <a:ext cx="937391" cy="937391"/>
      </dsp:txXfrm>
    </dsp:sp>
    <dsp:sp modelId="{39DCC50A-EB33-4462-BD47-17BFD3F0819B}">
      <dsp:nvSpPr>
        <dsp:cNvPr id="0" name=""/>
        <dsp:cNvSpPr/>
      </dsp:nvSpPr>
      <dsp:spPr>
        <a:xfrm rot="10800000">
          <a:off x="3685316" y="4797214"/>
          <a:ext cx="351312" cy="447414"/>
        </a:xfrm>
        <a:prstGeom prst="rightArrow">
          <a:avLst>
            <a:gd name="adj1" fmla="val 60000"/>
            <a:gd name="adj2" fmla="val 50000"/>
          </a:avLst>
        </a:prstGeom>
        <a:solidFill>
          <a:schemeClr val="accent4">
            <a:hueOff val="3299968"/>
            <a:satOff val="-14601"/>
            <a:lumOff val="-245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790710" y="4886697"/>
        <a:ext cx="245918" cy="268448"/>
      </dsp:txXfrm>
    </dsp:sp>
    <dsp:sp modelId="{B365B628-E557-4FD7-8ECD-87956F3B6670}">
      <dsp:nvSpPr>
        <dsp:cNvPr id="0" name=""/>
        <dsp:cNvSpPr/>
      </dsp:nvSpPr>
      <dsp:spPr>
        <a:xfrm>
          <a:off x="2193930" y="4358085"/>
          <a:ext cx="1325671" cy="1325671"/>
        </a:xfrm>
        <a:prstGeom prst="ellipse">
          <a:avLst/>
        </a:prstGeom>
        <a:solidFill>
          <a:schemeClr val="accent4">
            <a:hueOff val="4399958"/>
            <a:satOff val="-19468"/>
            <a:lumOff val="-326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Language</a:t>
          </a:r>
          <a:endParaRPr lang="en-US" sz="1700" kern="1200"/>
        </a:p>
      </dsp:txBody>
      <dsp:txXfrm>
        <a:off x="2388070" y="4552225"/>
        <a:ext cx="937391" cy="937391"/>
      </dsp:txXfrm>
    </dsp:sp>
    <dsp:sp modelId="{3136B592-9291-46FB-B627-D08010D92651}">
      <dsp:nvSpPr>
        <dsp:cNvPr id="0" name=""/>
        <dsp:cNvSpPr/>
      </dsp:nvSpPr>
      <dsp:spPr>
        <a:xfrm rot="13885714">
          <a:off x="2067396" y="4027641"/>
          <a:ext cx="351312" cy="447414"/>
        </a:xfrm>
        <a:prstGeom prst="rightArrow">
          <a:avLst>
            <a:gd name="adj1" fmla="val 60000"/>
            <a:gd name="adj2" fmla="val 50000"/>
          </a:avLst>
        </a:prstGeom>
        <a:solidFill>
          <a:schemeClr val="accent4">
            <a:hueOff val="4399958"/>
            <a:satOff val="-19468"/>
            <a:lumOff val="-326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152949" y="4158324"/>
        <a:ext cx="245918" cy="268448"/>
      </dsp:txXfrm>
    </dsp:sp>
    <dsp:sp modelId="{6E429D42-BA93-42D2-A00A-F64E9F62ABCF}">
      <dsp:nvSpPr>
        <dsp:cNvPr id="0" name=""/>
        <dsp:cNvSpPr/>
      </dsp:nvSpPr>
      <dsp:spPr>
        <a:xfrm>
          <a:off x="954104" y="2803392"/>
          <a:ext cx="1325671" cy="1325671"/>
        </a:xfrm>
        <a:prstGeom prst="ellipse">
          <a:avLst/>
        </a:prstGeom>
        <a:solidFill>
          <a:schemeClr val="accent4">
            <a:hueOff val="5499947"/>
            <a:satOff val="-24335"/>
            <a:lumOff val="-40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Mood</a:t>
          </a:r>
        </a:p>
      </dsp:txBody>
      <dsp:txXfrm>
        <a:off x="1148244" y="2997532"/>
        <a:ext cx="937391" cy="937391"/>
      </dsp:txXfrm>
    </dsp:sp>
    <dsp:sp modelId="{409DD044-7AB9-4260-949E-69E66605406E}">
      <dsp:nvSpPr>
        <dsp:cNvPr id="0" name=""/>
        <dsp:cNvSpPr/>
      </dsp:nvSpPr>
      <dsp:spPr>
        <a:xfrm rot="16971429">
          <a:off x="1660316" y="2282880"/>
          <a:ext cx="351312" cy="447414"/>
        </a:xfrm>
        <a:prstGeom prst="rightArrow">
          <a:avLst>
            <a:gd name="adj1" fmla="val 60000"/>
            <a:gd name="adj2" fmla="val 50000"/>
          </a:avLst>
        </a:prstGeom>
        <a:solidFill>
          <a:schemeClr val="accent4">
            <a:hueOff val="5499947"/>
            <a:satOff val="-24335"/>
            <a:lumOff val="-4086"/>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01287" y="2423739"/>
        <a:ext cx="245918" cy="268448"/>
      </dsp:txXfrm>
    </dsp:sp>
    <dsp:sp modelId="{0FFF78E7-2EB8-4B2F-AAAC-A621CF6BBFA0}">
      <dsp:nvSpPr>
        <dsp:cNvPr id="0" name=""/>
        <dsp:cNvSpPr/>
      </dsp:nvSpPr>
      <dsp:spPr>
        <a:xfrm>
          <a:off x="1396593" y="864722"/>
          <a:ext cx="1325671" cy="1325671"/>
        </a:xfrm>
        <a:prstGeom prst="ellipse">
          <a:avLst/>
        </a:prstGeom>
        <a:solidFill>
          <a:schemeClr val="accent4">
            <a:hueOff val="6599937"/>
            <a:satOff val="-29202"/>
            <a:lumOff val="-490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Aptos Display" panose="02110004020202020204"/>
            </a:rPr>
            <a:t>Medical</a:t>
          </a:r>
        </a:p>
      </dsp:txBody>
      <dsp:txXfrm>
        <a:off x="1590733" y="1058862"/>
        <a:ext cx="937391" cy="937391"/>
      </dsp:txXfrm>
    </dsp:sp>
    <dsp:sp modelId="{B0019559-084A-408D-B016-14B789BB8D03}">
      <dsp:nvSpPr>
        <dsp:cNvPr id="0" name=""/>
        <dsp:cNvSpPr/>
      </dsp:nvSpPr>
      <dsp:spPr>
        <a:xfrm rot="20057143">
          <a:off x="2770615" y="876771"/>
          <a:ext cx="351312" cy="447414"/>
        </a:xfrm>
        <a:prstGeom prst="rightArrow">
          <a:avLst>
            <a:gd name="adj1" fmla="val 60000"/>
            <a:gd name="adj2" fmla="val 50000"/>
          </a:avLst>
        </a:prstGeom>
        <a:solidFill>
          <a:schemeClr val="accent4">
            <a:hueOff val="6599937"/>
            <a:satOff val="-29202"/>
            <a:lumOff val="-490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75834" y="989118"/>
        <a:ext cx="245918" cy="268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7469C-BB19-4531-941F-A68221B0D8EF}">
      <dsp:nvSpPr>
        <dsp:cNvPr id="0" name=""/>
        <dsp:cNvSpPr/>
      </dsp:nvSpPr>
      <dsp:spPr>
        <a:xfrm>
          <a:off x="0" y="2179"/>
          <a:ext cx="114101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86278-D33C-4542-842A-889DC36C2213}">
      <dsp:nvSpPr>
        <dsp:cNvPr id="0" name=""/>
        <dsp:cNvSpPr/>
      </dsp:nvSpPr>
      <dsp:spPr>
        <a:xfrm>
          <a:off x="0" y="2179"/>
          <a:ext cx="11410122" cy="74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Plain language</a:t>
          </a:r>
        </a:p>
      </dsp:txBody>
      <dsp:txXfrm>
        <a:off x="0" y="2179"/>
        <a:ext cx="11410122" cy="743282"/>
      </dsp:txXfrm>
    </dsp:sp>
    <dsp:sp modelId="{EBE8EAA1-4CE7-4B94-AFF0-8B7B58CF6429}">
      <dsp:nvSpPr>
        <dsp:cNvPr id="0" name=""/>
        <dsp:cNvSpPr/>
      </dsp:nvSpPr>
      <dsp:spPr>
        <a:xfrm>
          <a:off x="0" y="745462"/>
          <a:ext cx="114101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06AEE-106A-444A-93A9-A58AB67745A2}">
      <dsp:nvSpPr>
        <dsp:cNvPr id="0" name=""/>
        <dsp:cNvSpPr/>
      </dsp:nvSpPr>
      <dsp:spPr>
        <a:xfrm>
          <a:off x="0" y="745462"/>
          <a:ext cx="11410122" cy="74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n-US" sz="3600" kern="1200"/>
            <a:t>Directly </a:t>
          </a:r>
          <a:r>
            <a:rPr lang="en-US" sz="3600" kern="1200">
              <a:latin typeface="Arial" panose="020B0604020202020204"/>
            </a:rPr>
            <a:t>teach cognitive </a:t>
          </a:r>
          <a:r>
            <a:rPr lang="en-US" sz="3600" kern="1200"/>
            <a:t>&amp; </a:t>
          </a:r>
          <a:r>
            <a:rPr lang="en-US" sz="3600" kern="1200">
              <a:latin typeface="Arial" panose="020B0604020202020204"/>
            </a:rPr>
            <a:t>somatic regulation skills</a:t>
          </a:r>
          <a:endParaRPr lang="en-US" sz="3600" kern="1200"/>
        </a:p>
      </dsp:txBody>
      <dsp:txXfrm>
        <a:off x="0" y="745462"/>
        <a:ext cx="11410122" cy="743282"/>
      </dsp:txXfrm>
    </dsp:sp>
    <dsp:sp modelId="{4DDE5A4D-7F4A-4805-BCF5-CCB659C3B51D}">
      <dsp:nvSpPr>
        <dsp:cNvPr id="0" name=""/>
        <dsp:cNvSpPr/>
      </dsp:nvSpPr>
      <dsp:spPr>
        <a:xfrm>
          <a:off x="0" y="1488745"/>
          <a:ext cx="114101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217B4-3731-421A-9037-FDD9666D7CAB}">
      <dsp:nvSpPr>
        <dsp:cNvPr id="0" name=""/>
        <dsp:cNvSpPr/>
      </dsp:nvSpPr>
      <dsp:spPr>
        <a:xfrm>
          <a:off x="0" y="1488745"/>
          <a:ext cx="11410122" cy="74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n-US" sz="3600" kern="1200">
              <a:latin typeface="Arial" panose="020B0604020202020204"/>
            </a:rPr>
            <a:t>Do the hard things a little at a time (exposure) </a:t>
          </a:r>
          <a:endParaRPr lang="en-US" sz="3600" kern="1200"/>
        </a:p>
      </dsp:txBody>
      <dsp:txXfrm>
        <a:off x="0" y="1488745"/>
        <a:ext cx="11410122" cy="743282"/>
      </dsp:txXfrm>
    </dsp:sp>
    <dsp:sp modelId="{49CE71B6-CEE1-4389-8729-4B5060E11199}">
      <dsp:nvSpPr>
        <dsp:cNvPr id="0" name=""/>
        <dsp:cNvSpPr/>
      </dsp:nvSpPr>
      <dsp:spPr>
        <a:xfrm>
          <a:off x="0" y="2232028"/>
          <a:ext cx="114101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49CDC-2F5D-4494-8725-1D8F91FEB84E}">
      <dsp:nvSpPr>
        <dsp:cNvPr id="0" name=""/>
        <dsp:cNvSpPr/>
      </dsp:nvSpPr>
      <dsp:spPr>
        <a:xfrm>
          <a:off x="0" y="2232028"/>
          <a:ext cx="11410122" cy="74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n-US" sz="3600" kern="1200"/>
            <a:t>Repetition</a:t>
          </a:r>
          <a:r>
            <a:rPr lang="en-US" sz="3600" kern="1200">
              <a:latin typeface="Arial" panose="020B0604020202020204"/>
            </a:rPr>
            <a:t>,</a:t>
          </a:r>
          <a:r>
            <a:rPr lang="en-US" sz="3600" kern="1200"/>
            <a:t> practice</a:t>
          </a:r>
          <a:r>
            <a:rPr lang="en-US" sz="3600" kern="1200">
              <a:latin typeface="Arial" panose="020B0604020202020204"/>
            </a:rPr>
            <a:t>, &amp; generalization</a:t>
          </a:r>
          <a:endParaRPr lang="en-US" sz="3600" kern="1200"/>
        </a:p>
      </dsp:txBody>
      <dsp:txXfrm>
        <a:off x="0" y="2232028"/>
        <a:ext cx="11410122" cy="743282"/>
      </dsp:txXfrm>
    </dsp:sp>
    <dsp:sp modelId="{FFDF0265-7255-47A4-B80B-9809CB9C54B8}">
      <dsp:nvSpPr>
        <dsp:cNvPr id="0" name=""/>
        <dsp:cNvSpPr/>
      </dsp:nvSpPr>
      <dsp:spPr>
        <a:xfrm>
          <a:off x="0" y="2975311"/>
          <a:ext cx="114101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250E7-40A0-47E7-89CC-83AEA5ADDE9A}">
      <dsp:nvSpPr>
        <dsp:cNvPr id="0" name=""/>
        <dsp:cNvSpPr/>
      </dsp:nvSpPr>
      <dsp:spPr>
        <a:xfrm>
          <a:off x="0" y="2975311"/>
          <a:ext cx="11410122" cy="74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Caregiver involvement, with proper consent </a:t>
          </a:r>
        </a:p>
      </dsp:txBody>
      <dsp:txXfrm>
        <a:off x="0" y="2975311"/>
        <a:ext cx="11410122" cy="743282"/>
      </dsp:txXfrm>
    </dsp:sp>
    <dsp:sp modelId="{C64DE042-EEA7-47BE-8503-5CC4C63FFD05}">
      <dsp:nvSpPr>
        <dsp:cNvPr id="0" name=""/>
        <dsp:cNvSpPr/>
      </dsp:nvSpPr>
      <dsp:spPr>
        <a:xfrm>
          <a:off x="0" y="3718594"/>
          <a:ext cx="114101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10449-A21E-42CC-893B-E6E96DB429BF}">
      <dsp:nvSpPr>
        <dsp:cNvPr id="0" name=""/>
        <dsp:cNvSpPr/>
      </dsp:nvSpPr>
      <dsp:spPr>
        <a:xfrm>
          <a:off x="0" y="3718594"/>
          <a:ext cx="11410122" cy="74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Emphasize &amp; build on strengths</a:t>
          </a:r>
        </a:p>
      </dsp:txBody>
      <dsp:txXfrm>
        <a:off x="0" y="3718594"/>
        <a:ext cx="11410122" cy="743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0B1C2-D392-4017-A146-D48D137EE690}">
      <dsp:nvSpPr>
        <dsp:cNvPr id="0" name=""/>
        <dsp:cNvSpPr/>
      </dsp:nvSpPr>
      <dsp:spPr>
        <a:xfrm>
          <a:off x="1884" y="1428157"/>
          <a:ext cx="2497887" cy="24978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a:rPr>
            <a:t>Symptoms are moderate-severe</a:t>
          </a:r>
        </a:p>
      </dsp:txBody>
      <dsp:txXfrm>
        <a:off x="367691" y="1793964"/>
        <a:ext cx="1766273" cy="1766273"/>
      </dsp:txXfrm>
    </dsp:sp>
    <dsp:sp modelId="{1BCCB43D-A9C7-421A-A84F-26A764537DD9}">
      <dsp:nvSpPr>
        <dsp:cNvPr id="0" name=""/>
        <dsp:cNvSpPr/>
      </dsp:nvSpPr>
      <dsp:spPr>
        <a:xfrm>
          <a:off x="2702600" y="1952713"/>
          <a:ext cx="1448775" cy="14487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894635" y="2506725"/>
        <a:ext cx="1064705" cy="340751"/>
      </dsp:txXfrm>
    </dsp:sp>
    <dsp:sp modelId="{D016F093-5A5E-46B9-BB89-CC4C1E2EBEC7}">
      <dsp:nvSpPr>
        <dsp:cNvPr id="0" name=""/>
        <dsp:cNvSpPr/>
      </dsp:nvSpPr>
      <dsp:spPr>
        <a:xfrm>
          <a:off x="4354204" y="1428157"/>
          <a:ext cx="2497887" cy="24978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a:rPr>
            <a:t>Not improving with behavior interventions/ other strategies</a:t>
          </a:r>
          <a:endParaRPr lang="en-US" sz="2100" kern="1200" dirty="0"/>
        </a:p>
      </dsp:txBody>
      <dsp:txXfrm>
        <a:off x="4720011" y="1793964"/>
        <a:ext cx="1766273" cy="1766273"/>
      </dsp:txXfrm>
    </dsp:sp>
    <dsp:sp modelId="{7475CD58-B5A1-4335-AF0D-64DF28BA056D}">
      <dsp:nvSpPr>
        <dsp:cNvPr id="0" name=""/>
        <dsp:cNvSpPr/>
      </dsp:nvSpPr>
      <dsp:spPr>
        <a:xfrm>
          <a:off x="7054920" y="1952713"/>
          <a:ext cx="1448775" cy="144877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246955" y="2251161"/>
        <a:ext cx="1064705" cy="851879"/>
      </dsp:txXfrm>
    </dsp:sp>
    <dsp:sp modelId="{B29B1C0F-CB58-4E28-A063-146DB98C09A3}">
      <dsp:nvSpPr>
        <dsp:cNvPr id="0" name=""/>
        <dsp:cNvSpPr/>
      </dsp:nvSpPr>
      <dsp:spPr>
        <a:xfrm>
          <a:off x="8706524" y="1428157"/>
          <a:ext cx="2497887" cy="24978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panose="020B0604020202020204"/>
            </a:rPr>
            <a:t>Consider medications (continue behavior/other strategies!) </a:t>
          </a:r>
          <a:endParaRPr lang="en-US" sz="2100" kern="1200" dirty="0"/>
        </a:p>
      </dsp:txBody>
      <dsp:txXfrm>
        <a:off x="9072331" y="1793964"/>
        <a:ext cx="1766273" cy="17662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4CEF7-4454-40CE-A2C8-67AB030CE337}">
      <dsp:nvSpPr>
        <dsp:cNvPr id="0" name=""/>
        <dsp:cNvSpPr/>
      </dsp:nvSpPr>
      <dsp:spPr>
        <a:xfrm>
          <a:off x="0" y="2475496"/>
          <a:ext cx="10918656"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284AC31-4353-4E57-AE0F-9B46F64AD38B}">
      <dsp:nvSpPr>
        <dsp:cNvPr id="0" name=""/>
        <dsp:cNvSpPr/>
      </dsp:nvSpPr>
      <dsp:spPr>
        <a:xfrm rot="8100000">
          <a:off x="80550" y="570505"/>
          <a:ext cx="364091" cy="36409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E4818-EBFD-4C83-92EE-C099947B6782}">
      <dsp:nvSpPr>
        <dsp:cNvPr id="0" name=""/>
        <dsp:cNvSpPr/>
      </dsp:nvSpPr>
      <dsp:spPr>
        <a:xfrm>
          <a:off x="120997" y="610952"/>
          <a:ext cx="283196" cy="283196"/>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60574C-DCEF-4FB4-BA18-5D54179CEF61}">
      <dsp:nvSpPr>
        <dsp:cNvPr id="0" name=""/>
        <dsp:cNvSpPr/>
      </dsp:nvSpPr>
      <dsp:spPr>
        <a:xfrm>
          <a:off x="520047" y="1010002"/>
          <a:ext cx="3630823" cy="1465493"/>
        </a:xfrm>
        <a:prstGeom prst="rect">
          <a:avLst/>
        </a:prstGeom>
        <a:noFill/>
        <a:ln>
          <a:noFill/>
        </a:ln>
        <a:effectLst/>
      </dsp:spPr>
      <dsp:style>
        <a:lnRef idx="0">
          <a:scrgbClr r="0" g="0" b="0"/>
        </a:lnRef>
        <a:fillRef idx="0">
          <a:scrgbClr r="0" g="0" b="0"/>
        </a:fillRef>
        <a:effectRef idx="0">
          <a:scrgbClr r="0" g="0" b="0"/>
        </a:effectRef>
        <a:fontRef idx="minor"/>
      </dsp:style>
    </dsp:sp>
    <dsp:sp modelId="{E1497AF6-FC1A-4023-BDFB-1921AAF093A0}">
      <dsp:nvSpPr>
        <dsp:cNvPr id="0" name=""/>
        <dsp:cNvSpPr/>
      </dsp:nvSpPr>
      <dsp:spPr>
        <a:xfrm>
          <a:off x="520047" y="495099"/>
          <a:ext cx="3630823" cy="51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Arial" panose="020B0604020202020204"/>
            </a:rPr>
            <a:t>Symptoms Present</a:t>
          </a:r>
          <a:endParaRPr lang="en-US" sz="1800" kern="1200"/>
        </a:p>
      </dsp:txBody>
      <dsp:txXfrm>
        <a:off x="520047" y="495099"/>
        <a:ext cx="3630823" cy="514903"/>
      </dsp:txXfrm>
    </dsp:sp>
    <dsp:sp modelId="{77346F78-4CA2-428E-B1F8-73C99B5391E0}">
      <dsp:nvSpPr>
        <dsp:cNvPr id="0" name=""/>
        <dsp:cNvSpPr/>
      </dsp:nvSpPr>
      <dsp:spPr>
        <a:xfrm>
          <a:off x="262596" y="1010002"/>
          <a:ext cx="0" cy="1465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29F9C4-2609-4B11-AC70-5FB914A45159}">
      <dsp:nvSpPr>
        <dsp:cNvPr id="0" name=""/>
        <dsp:cNvSpPr/>
      </dsp:nvSpPr>
      <dsp:spPr>
        <a:xfrm>
          <a:off x="216254" y="2429155"/>
          <a:ext cx="92682" cy="92682"/>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0A2FC3-3B83-4F04-ADE2-A8411DCF439B}">
      <dsp:nvSpPr>
        <dsp:cNvPr id="0" name=""/>
        <dsp:cNvSpPr/>
      </dsp:nvSpPr>
      <dsp:spPr>
        <a:xfrm rot="18900000">
          <a:off x="2258510" y="4016396"/>
          <a:ext cx="364091" cy="36409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6A60A-6430-4113-A66B-E9AA08B96F8B}">
      <dsp:nvSpPr>
        <dsp:cNvPr id="0" name=""/>
        <dsp:cNvSpPr/>
      </dsp:nvSpPr>
      <dsp:spPr>
        <a:xfrm>
          <a:off x="2298957" y="4056843"/>
          <a:ext cx="283196" cy="283196"/>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DD556F-D267-4527-9326-46A5F6C6342B}">
      <dsp:nvSpPr>
        <dsp:cNvPr id="0" name=""/>
        <dsp:cNvSpPr/>
      </dsp:nvSpPr>
      <dsp:spPr>
        <a:xfrm>
          <a:off x="2698007" y="2475496"/>
          <a:ext cx="3630823" cy="1465493"/>
        </a:xfrm>
        <a:prstGeom prst="rect">
          <a:avLst/>
        </a:prstGeom>
        <a:noFill/>
        <a:ln>
          <a:noFill/>
        </a:ln>
        <a:effectLst/>
      </dsp:spPr>
      <dsp:style>
        <a:lnRef idx="0">
          <a:scrgbClr r="0" g="0" b="0"/>
        </a:lnRef>
        <a:fillRef idx="0">
          <a:scrgbClr r="0" g="0" b="0"/>
        </a:fillRef>
        <a:effectRef idx="0">
          <a:scrgbClr r="0" g="0" b="0"/>
        </a:effectRef>
        <a:fontRef idx="minor"/>
      </dsp:style>
    </dsp:sp>
    <dsp:sp modelId="{5DA09D51-378D-4977-B7D3-9EB64313C932}">
      <dsp:nvSpPr>
        <dsp:cNvPr id="0" name=""/>
        <dsp:cNvSpPr/>
      </dsp:nvSpPr>
      <dsp:spPr>
        <a:xfrm>
          <a:off x="2698007" y="3940990"/>
          <a:ext cx="3630823" cy="51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Arial" panose="020B0604020202020204"/>
            </a:rPr>
            <a:t>Symptoms cause mild to moderate impairment/problems </a:t>
          </a:r>
          <a:endParaRPr lang="en-US" sz="1800" kern="1200"/>
        </a:p>
      </dsp:txBody>
      <dsp:txXfrm>
        <a:off x="2698007" y="3940990"/>
        <a:ext cx="3630823" cy="514903"/>
      </dsp:txXfrm>
    </dsp:sp>
    <dsp:sp modelId="{E585CCD2-2808-40FC-9C78-22884DF6DDD1}">
      <dsp:nvSpPr>
        <dsp:cNvPr id="0" name=""/>
        <dsp:cNvSpPr/>
      </dsp:nvSpPr>
      <dsp:spPr>
        <a:xfrm>
          <a:off x="2440556" y="2475496"/>
          <a:ext cx="0" cy="1465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727CC5-B814-4635-A091-B2A43BD89311}">
      <dsp:nvSpPr>
        <dsp:cNvPr id="0" name=""/>
        <dsp:cNvSpPr/>
      </dsp:nvSpPr>
      <dsp:spPr>
        <a:xfrm>
          <a:off x="2393126" y="2429155"/>
          <a:ext cx="92682" cy="92682"/>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1B1D4-559B-4542-A4EE-82A5619FA911}">
      <dsp:nvSpPr>
        <dsp:cNvPr id="0" name=""/>
        <dsp:cNvSpPr/>
      </dsp:nvSpPr>
      <dsp:spPr>
        <a:xfrm rot="8100000">
          <a:off x="4436470" y="570505"/>
          <a:ext cx="364091" cy="36409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285F8-234F-4F47-99D6-D7DB76C749DA}">
      <dsp:nvSpPr>
        <dsp:cNvPr id="0" name=""/>
        <dsp:cNvSpPr/>
      </dsp:nvSpPr>
      <dsp:spPr>
        <a:xfrm>
          <a:off x="4476917" y="610952"/>
          <a:ext cx="283196" cy="283196"/>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736B5F4-31D9-4145-812C-3602870637B0}">
      <dsp:nvSpPr>
        <dsp:cNvPr id="0" name=""/>
        <dsp:cNvSpPr/>
      </dsp:nvSpPr>
      <dsp:spPr>
        <a:xfrm>
          <a:off x="4875968" y="1010002"/>
          <a:ext cx="3630823" cy="1465493"/>
        </a:xfrm>
        <a:prstGeom prst="rect">
          <a:avLst/>
        </a:prstGeom>
        <a:noFill/>
        <a:ln>
          <a:noFill/>
        </a:ln>
        <a:effectLst/>
      </dsp:spPr>
      <dsp:style>
        <a:lnRef idx="0">
          <a:scrgbClr r="0" g="0" b="0"/>
        </a:lnRef>
        <a:fillRef idx="0">
          <a:scrgbClr r="0" g="0" b="0"/>
        </a:fillRef>
        <a:effectRef idx="0">
          <a:scrgbClr r="0" g="0" b="0"/>
        </a:effectRef>
        <a:fontRef idx="minor"/>
      </dsp:style>
    </dsp:sp>
    <dsp:sp modelId="{E41B22AA-4D65-4790-9FA4-CF5D778B0EEF}">
      <dsp:nvSpPr>
        <dsp:cNvPr id="0" name=""/>
        <dsp:cNvSpPr/>
      </dsp:nvSpPr>
      <dsp:spPr>
        <a:xfrm>
          <a:off x="4875968" y="495099"/>
          <a:ext cx="3630823" cy="51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Arial" panose="020B0604020202020204"/>
            </a:rPr>
            <a:t>Symptoms cause moderate to severe impairment/problems  </a:t>
          </a:r>
          <a:endParaRPr lang="en-US" sz="1800" kern="1200"/>
        </a:p>
      </dsp:txBody>
      <dsp:txXfrm>
        <a:off x="4875968" y="495099"/>
        <a:ext cx="3630823" cy="514903"/>
      </dsp:txXfrm>
    </dsp:sp>
    <dsp:sp modelId="{72ED41F4-33FA-4D69-8932-EC3C207EEA9D}">
      <dsp:nvSpPr>
        <dsp:cNvPr id="0" name=""/>
        <dsp:cNvSpPr/>
      </dsp:nvSpPr>
      <dsp:spPr>
        <a:xfrm>
          <a:off x="4618516" y="1010002"/>
          <a:ext cx="0" cy="1465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E707F2F-D701-4EB8-BC18-5DFD5471EA3E}">
      <dsp:nvSpPr>
        <dsp:cNvPr id="0" name=""/>
        <dsp:cNvSpPr/>
      </dsp:nvSpPr>
      <dsp:spPr>
        <a:xfrm>
          <a:off x="4571087" y="2429155"/>
          <a:ext cx="92682" cy="92682"/>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12FCD-B0F8-497B-84B1-BBB22250FA34}">
      <dsp:nvSpPr>
        <dsp:cNvPr id="0" name=""/>
        <dsp:cNvSpPr/>
      </dsp:nvSpPr>
      <dsp:spPr>
        <a:xfrm rot="18900000">
          <a:off x="6614430" y="4016396"/>
          <a:ext cx="364091" cy="36409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906B2-F4BC-4D76-A29D-52C07839A008}">
      <dsp:nvSpPr>
        <dsp:cNvPr id="0" name=""/>
        <dsp:cNvSpPr/>
      </dsp:nvSpPr>
      <dsp:spPr>
        <a:xfrm>
          <a:off x="6654878" y="4056843"/>
          <a:ext cx="283196" cy="283196"/>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F6440DB-23E7-4168-A45B-65D7C18BFD6F}">
      <dsp:nvSpPr>
        <dsp:cNvPr id="0" name=""/>
        <dsp:cNvSpPr/>
      </dsp:nvSpPr>
      <dsp:spPr>
        <a:xfrm>
          <a:off x="7053928" y="2475496"/>
          <a:ext cx="3630823" cy="146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latin typeface="Arial" panose="020B0604020202020204"/>
            </a:rPr>
            <a:t>Academic failure </a:t>
          </a:r>
        </a:p>
        <a:p>
          <a:pPr marL="0" lvl="0" indent="0" algn="l" defTabSz="622300">
            <a:lnSpc>
              <a:spcPct val="90000"/>
            </a:lnSpc>
            <a:spcBef>
              <a:spcPct val="0"/>
            </a:spcBef>
            <a:spcAft>
              <a:spcPct val="35000"/>
            </a:spcAft>
            <a:buNone/>
          </a:pPr>
          <a:r>
            <a:rPr lang="en-US" sz="1400" kern="1200">
              <a:latin typeface="Arial" panose="020B0604020202020204"/>
            </a:rPr>
            <a:t>Severe safety concersn</a:t>
          </a:r>
        </a:p>
        <a:p>
          <a:pPr marL="0" lvl="0" indent="0" algn="l" defTabSz="622300">
            <a:lnSpc>
              <a:spcPct val="90000"/>
            </a:lnSpc>
            <a:spcBef>
              <a:spcPct val="0"/>
            </a:spcBef>
            <a:spcAft>
              <a:spcPct val="35000"/>
            </a:spcAft>
            <a:buNone/>
          </a:pPr>
          <a:r>
            <a:rPr lang="en-US" sz="1400" kern="1200">
              <a:latin typeface="Arial" panose="020B0604020202020204"/>
            </a:rPr>
            <a:t>Hopitalizations </a:t>
          </a:r>
        </a:p>
      </dsp:txBody>
      <dsp:txXfrm>
        <a:off x="7053928" y="2475496"/>
        <a:ext cx="3630823" cy="1465493"/>
      </dsp:txXfrm>
    </dsp:sp>
    <dsp:sp modelId="{1927433E-4820-481B-902A-42FB7C2AB1E1}">
      <dsp:nvSpPr>
        <dsp:cNvPr id="0" name=""/>
        <dsp:cNvSpPr/>
      </dsp:nvSpPr>
      <dsp:spPr>
        <a:xfrm>
          <a:off x="7053928" y="3940990"/>
          <a:ext cx="3630823" cy="51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a:latin typeface="Arial" panose="020B0604020202020204"/>
            </a:rPr>
            <a:t>Crisis</a:t>
          </a:r>
        </a:p>
      </dsp:txBody>
      <dsp:txXfrm>
        <a:off x="7053928" y="3940990"/>
        <a:ext cx="3630823" cy="514903"/>
      </dsp:txXfrm>
    </dsp:sp>
    <dsp:sp modelId="{CA3ACAED-CD75-4329-B424-D00A2B1CB6D9}">
      <dsp:nvSpPr>
        <dsp:cNvPr id="0" name=""/>
        <dsp:cNvSpPr/>
      </dsp:nvSpPr>
      <dsp:spPr>
        <a:xfrm>
          <a:off x="6796476" y="2475496"/>
          <a:ext cx="0" cy="1465493"/>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850DC69-B435-43BD-BD2F-CB36BEFF7BC7}">
      <dsp:nvSpPr>
        <dsp:cNvPr id="0" name=""/>
        <dsp:cNvSpPr/>
      </dsp:nvSpPr>
      <dsp:spPr>
        <a:xfrm>
          <a:off x="6749047" y="2429155"/>
          <a:ext cx="92682" cy="92682"/>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358C3-BB39-4351-9ABE-C449A1A13E8E}">
      <dsp:nvSpPr>
        <dsp:cNvPr id="0" name=""/>
        <dsp:cNvSpPr/>
      </dsp:nvSpPr>
      <dsp:spPr>
        <a:xfrm>
          <a:off x="0" y="43521"/>
          <a:ext cx="11049000" cy="42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Options</a:t>
          </a:r>
          <a:endParaRPr lang="en-US" sz="1800" kern="1200" dirty="0"/>
        </a:p>
      </dsp:txBody>
      <dsp:txXfrm>
        <a:off x="20561" y="64082"/>
        <a:ext cx="11007878" cy="380078"/>
      </dsp:txXfrm>
    </dsp:sp>
    <dsp:sp modelId="{AAACE195-5CBD-461A-8DBA-4A15B35FCD94}">
      <dsp:nvSpPr>
        <dsp:cNvPr id="0" name=""/>
        <dsp:cNvSpPr/>
      </dsp:nvSpPr>
      <dsp:spPr>
        <a:xfrm>
          <a:off x="0" y="464721"/>
          <a:ext cx="11049000"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806"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rPr>
            <a:t>What options have higher chance of efficacy</a:t>
          </a:r>
        </a:p>
        <a:p>
          <a:pPr marL="114300" lvl="1" indent="-114300" algn="l" defTabSz="622300" rtl="0">
            <a:lnSpc>
              <a:spcPct val="90000"/>
            </a:lnSpc>
            <a:spcBef>
              <a:spcPct val="0"/>
            </a:spcBef>
            <a:spcAft>
              <a:spcPct val="20000"/>
            </a:spcAft>
            <a:buChar char="•"/>
          </a:pPr>
          <a:r>
            <a:rPr lang="en-US" sz="1400" kern="1200" dirty="0">
              <a:latin typeface="Arial" panose="020B0604020202020204"/>
            </a:rPr>
            <a:t>What options have less risk of side effects </a:t>
          </a:r>
          <a:endParaRPr lang="en-US" sz="1400" kern="1200" dirty="0"/>
        </a:p>
      </dsp:txBody>
      <dsp:txXfrm>
        <a:off x="0" y="464721"/>
        <a:ext cx="11049000" cy="456435"/>
      </dsp:txXfrm>
    </dsp:sp>
    <dsp:sp modelId="{BFC1E62A-A5A6-4919-B537-8B3961A1EC12}">
      <dsp:nvSpPr>
        <dsp:cNvPr id="0" name=""/>
        <dsp:cNvSpPr/>
      </dsp:nvSpPr>
      <dsp:spPr>
        <a:xfrm>
          <a:off x="0" y="921156"/>
          <a:ext cx="11049000" cy="421200"/>
        </a:xfrm>
        <a:prstGeom prst="roundRect">
          <a:avLst/>
        </a:prstGeom>
        <a:solidFill>
          <a:schemeClr val="accent5">
            <a:hueOff val="-228940"/>
            <a:satOff val="24510"/>
            <a:lumOff val="-4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Effectiveness</a:t>
          </a:r>
          <a:endParaRPr lang="en-US" sz="1800" kern="1200" dirty="0"/>
        </a:p>
      </dsp:txBody>
      <dsp:txXfrm>
        <a:off x="20561" y="941717"/>
        <a:ext cx="11007878" cy="380078"/>
      </dsp:txXfrm>
    </dsp:sp>
    <dsp:sp modelId="{40388D4A-EEDC-46B5-B31C-251D13A36EF7}">
      <dsp:nvSpPr>
        <dsp:cNvPr id="0" name=""/>
        <dsp:cNvSpPr/>
      </dsp:nvSpPr>
      <dsp:spPr>
        <a:xfrm>
          <a:off x="0" y="1342356"/>
          <a:ext cx="11049000"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806"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rPr>
            <a:t>What symptoms will this medication help/not help </a:t>
          </a:r>
        </a:p>
        <a:p>
          <a:pPr marL="114300" lvl="1" indent="-114300" algn="l" defTabSz="622300">
            <a:lnSpc>
              <a:spcPct val="90000"/>
            </a:lnSpc>
            <a:spcBef>
              <a:spcPct val="0"/>
            </a:spcBef>
            <a:spcAft>
              <a:spcPct val="20000"/>
            </a:spcAft>
            <a:buChar char="•"/>
          </a:pPr>
          <a:r>
            <a:rPr lang="en-US" sz="1400" kern="1200" dirty="0">
              <a:latin typeface="Arial" panose="020B0604020202020204"/>
            </a:rPr>
            <a:t>When should I expect this medication to start working </a:t>
          </a:r>
        </a:p>
      </dsp:txBody>
      <dsp:txXfrm>
        <a:off x="0" y="1342356"/>
        <a:ext cx="11049000" cy="456435"/>
      </dsp:txXfrm>
    </dsp:sp>
    <dsp:sp modelId="{49C974E8-B72F-4F45-A0F0-AABA09316BAC}">
      <dsp:nvSpPr>
        <dsp:cNvPr id="0" name=""/>
        <dsp:cNvSpPr/>
      </dsp:nvSpPr>
      <dsp:spPr>
        <a:xfrm>
          <a:off x="0" y="1798791"/>
          <a:ext cx="11049000" cy="421200"/>
        </a:xfrm>
        <a:prstGeom prst="roundRect">
          <a:avLst/>
        </a:prstGeom>
        <a:solidFill>
          <a:schemeClr val="accent5">
            <a:hueOff val="-457879"/>
            <a:satOff val="49020"/>
            <a:lumOff val="-8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a:rPr>
            <a:t>Side Effects </a:t>
          </a:r>
        </a:p>
      </dsp:txBody>
      <dsp:txXfrm>
        <a:off x="20561" y="1819352"/>
        <a:ext cx="11007878" cy="380078"/>
      </dsp:txXfrm>
    </dsp:sp>
    <dsp:sp modelId="{E11604C8-2673-4485-8940-CC47DE46C7BD}">
      <dsp:nvSpPr>
        <dsp:cNvPr id="0" name=""/>
        <dsp:cNvSpPr/>
      </dsp:nvSpPr>
      <dsp:spPr>
        <a:xfrm>
          <a:off x="0" y="2219991"/>
          <a:ext cx="11049000"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80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Arial" panose="020B0604020202020204"/>
            </a:rPr>
            <a:t>What are some common/serious side effects</a:t>
          </a:r>
        </a:p>
        <a:p>
          <a:pPr marL="114300" lvl="1" indent="-114300" algn="l" defTabSz="622300">
            <a:lnSpc>
              <a:spcPct val="90000"/>
            </a:lnSpc>
            <a:spcBef>
              <a:spcPct val="0"/>
            </a:spcBef>
            <a:spcAft>
              <a:spcPct val="20000"/>
            </a:spcAft>
            <a:buChar char="•"/>
          </a:pPr>
          <a:r>
            <a:rPr lang="en-US" sz="1400" kern="1200" dirty="0">
              <a:latin typeface="Arial" panose="020B0604020202020204"/>
            </a:rPr>
            <a:t>What do I do if side effects occur</a:t>
          </a:r>
        </a:p>
        <a:p>
          <a:pPr marL="114300" lvl="1" indent="-114300" algn="l" defTabSz="622300">
            <a:lnSpc>
              <a:spcPct val="90000"/>
            </a:lnSpc>
            <a:spcBef>
              <a:spcPct val="0"/>
            </a:spcBef>
            <a:spcAft>
              <a:spcPct val="20000"/>
            </a:spcAft>
            <a:buChar char="•"/>
          </a:pPr>
          <a:r>
            <a:rPr lang="en-US" sz="1400" kern="1200" dirty="0">
              <a:latin typeface="Arial" panose="020B0604020202020204"/>
            </a:rPr>
            <a:t>Are there any drug interactions with current medications or OTC/supplement medications </a:t>
          </a:r>
        </a:p>
      </dsp:txBody>
      <dsp:txXfrm>
        <a:off x="0" y="2219991"/>
        <a:ext cx="11049000" cy="689310"/>
      </dsp:txXfrm>
    </dsp:sp>
    <dsp:sp modelId="{207AD417-4F3F-4BF1-83B3-0D8C1C1F784F}">
      <dsp:nvSpPr>
        <dsp:cNvPr id="0" name=""/>
        <dsp:cNvSpPr/>
      </dsp:nvSpPr>
      <dsp:spPr>
        <a:xfrm>
          <a:off x="0" y="2909301"/>
          <a:ext cx="11049000" cy="421200"/>
        </a:xfrm>
        <a:prstGeom prst="roundRect">
          <a:avLst/>
        </a:prstGeom>
        <a:solidFill>
          <a:schemeClr val="accent5">
            <a:hueOff val="-686819"/>
            <a:satOff val="73529"/>
            <a:lumOff val="-1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How to take the medication</a:t>
          </a:r>
        </a:p>
      </dsp:txBody>
      <dsp:txXfrm>
        <a:off x="20561" y="2929862"/>
        <a:ext cx="11007878" cy="380078"/>
      </dsp:txXfrm>
    </dsp:sp>
    <dsp:sp modelId="{1011CDC8-4F62-4444-88E4-12584824DEAE}">
      <dsp:nvSpPr>
        <dsp:cNvPr id="0" name=""/>
        <dsp:cNvSpPr/>
      </dsp:nvSpPr>
      <dsp:spPr>
        <a:xfrm>
          <a:off x="0" y="3330501"/>
          <a:ext cx="11049000"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80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Arial" panose="020B0604020202020204"/>
            </a:rPr>
            <a:t>Can this medication be crushed</a:t>
          </a:r>
        </a:p>
        <a:p>
          <a:pPr marL="114300" lvl="1" indent="-114300" algn="l" defTabSz="622300">
            <a:lnSpc>
              <a:spcPct val="90000"/>
            </a:lnSpc>
            <a:spcBef>
              <a:spcPct val="0"/>
            </a:spcBef>
            <a:spcAft>
              <a:spcPct val="20000"/>
            </a:spcAft>
            <a:buChar char="•"/>
          </a:pPr>
          <a:r>
            <a:rPr lang="en-US" sz="1400" kern="1200" dirty="0">
              <a:latin typeface="Arial" panose="020B0604020202020204"/>
            </a:rPr>
            <a:t>Does this medication need to be taken with food or on an empty stomach </a:t>
          </a:r>
        </a:p>
        <a:p>
          <a:pPr marL="114300" lvl="1" indent="-114300" algn="l" defTabSz="622300">
            <a:lnSpc>
              <a:spcPct val="90000"/>
            </a:lnSpc>
            <a:spcBef>
              <a:spcPct val="0"/>
            </a:spcBef>
            <a:spcAft>
              <a:spcPct val="20000"/>
            </a:spcAft>
            <a:buChar char="•"/>
          </a:pPr>
          <a:r>
            <a:rPr lang="en-US" sz="1400" kern="1200" dirty="0">
              <a:latin typeface="Arial" panose="020B0604020202020204"/>
            </a:rPr>
            <a:t>Should this medication be taken at a certain time of day   </a:t>
          </a:r>
        </a:p>
      </dsp:txBody>
      <dsp:txXfrm>
        <a:off x="0" y="3330501"/>
        <a:ext cx="11049000" cy="689310"/>
      </dsp:txXfrm>
    </dsp:sp>
    <dsp:sp modelId="{E5A8DC75-CADE-4BDD-A01A-7BCB14B670C0}">
      <dsp:nvSpPr>
        <dsp:cNvPr id="0" name=""/>
        <dsp:cNvSpPr/>
      </dsp:nvSpPr>
      <dsp:spPr>
        <a:xfrm>
          <a:off x="0" y="4019811"/>
          <a:ext cx="11049000" cy="421200"/>
        </a:xfrm>
        <a:prstGeom prst="roundRect">
          <a:avLst/>
        </a:prstGeom>
        <a:solidFill>
          <a:schemeClr val="accent5">
            <a:hueOff val="-915758"/>
            <a:satOff val="98039"/>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How to contact your doctor </a:t>
          </a:r>
          <a:endParaRPr lang="en-US" sz="1800" kern="1200" dirty="0"/>
        </a:p>
      </dsp:txBody>
      <dsp:txXfrm>
        <a:off x="20561" y="4040372"/>
        <a:ext cx="11007878" cy="380078"/>
      </dsp:txXfrm>
    </dsp:sp>
    <dsp:sp modelId="{9444BF8E-208D-4176-8833-C8E6C0104E06}">
      <dsp:nvSpPr>
        <dsp:cNvPr id="0" name=""/>
        <dsp:cNvSpPr/>
      </dsp:nvSpPr>
      <dsp:spPr>
        <a:xfrm>
          <a:off x="0" y="4441011"/>
          <a:ext cx="11049000"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806"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rPr>
            <a:t>What is the best way to contact you </a:t>
          </a:r>
        </a:p>
        <a:p>
          <a:pPr marL="114300" lvl="1" indent="-114300" algn="l" defTabSz="622300" rtl="0">
            <a:lnSpc>
              <a:spcPct val="90000"/>
            </a:lnSpc>
            <a:spcBef>
              <a:spcPct val="0"/>
            </a:spcBef>
            <a:spcAft>
              <a:spcPct val="20000"/>
            </a:spcAft>
            <a:buChar char="•"/>
          </a:pPr>
          <a:r>
            <a:rPr lang="en-US" sz="1400" kern="1200" dirty="0">
              <a:latin typeface="Arial" panose="020B0604020202020204"/>
            </a:rPr>
            <a:t>Is there a way to reach you or another provider on weekends</a:t>
          </a:r>
        </a:p>
      </dsp:txBody>
      <dsp:txXfrm>
        <a:off x="0" y="4441011"/>
        <a:ext cx="11049000" cy="4564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44DFC-CD74-4217-B5D8-DAFC76481DC2}">
      <dsp:nvSpPr>
        <dsp:cNvPr id="0" name=""/>
        <dsp:cNvSpPr/>
      </dsp:nvSpPr>
      <dsp:spPr>
        <a:xfrm>
          <a:off x="2837763" y="1582"/>
          <a:ext cx="2549076" cy="12745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rtl="0">
            <a:lnSpc>
              <a:spcPct val="90000"/>
            </a:lnSpc>
            <a:spcBef>
              <a:spcPct val="0"/>
            </a:spcBef>
            <a:spcAft>
              <a:spcPct val="35000"/>
            </a:spcAft>
            <a:buNone/>
          </a:pPr>
          <a:r>
            <a:rPr lang="en-US" sz="3900" kern="1200" dirty="0">
              <a:latin typeface="Arial" panose="020B0604020202020204"/>
            </a:rPr>
            <a:t>Stimulants </a:t>
          </a:r>
          <a:endParaRPr lang="en-US" sz="3900" kern="1200" dirty="0"/>
        </a:p>
      </dsp:txBody>
      <dsp:txXfrm>
        <a:off x="2875093" y="38912"/>
        <a:ext cx="2474416" cy="1199878"/>
      </dsp:txXfrm>
    </dsp:sp>
    <dsp:sp modelId="{704A73F6-F899-4211-A34B-4216F043E355}">
      <dsp:nvSpPr>
        <dsp:cNvPr id="0" name=""/>
        <dsp:cNvSpPr/>
      </dsp:nvSpPr>
      <dsp:spPr>
        <a:xfrm>
          <a:off x="3092671" y="1276121"/>
          <a:ext cx="254907" cy="955903"/>
        </a:xfrm>
        <a:custGeom>
          <a:avLst/>
          <a:gdLst/>
          <a:ahLst/>
          <a:cxnLst/>
          <a:rect l="0" t="0" r="0" b="0"/>
          <a:pathLst>
            <a:path>
              <a:moveTo>
                <a:pt x="0" y="0"/>
              </a:moveTo>
              <a:lnTo>
                <a:pt x="0" y="955903"/>
              </a:lnTo>
              <a:lnTo>
                <a:pt x="254907" y="955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0205AB-F6FD-43DB-881A-E735B930CF00}">
      <dsp:nvSpPr>
        <dsp:cNvPr id="0" name=""/>
        <dsp:cNvSpPr/>
      </dsp:nvSpPr>
      <dsp:spPr>
        <a:xfrm>
          <a:off x="3347578" y="1594755"/>
          <a:ext cx="2039261" cy="12745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Arial" panose="020B0604020202020204"/>
            </a:rPr>
            <a:t>Methylphenidate-Based </a:t>
          </a:r>
          <a:endParaRPr lang="en-US" sz="1900" kern="1200" dirty="0"/>
        </a:p>
      </dsp:txBody>
      <dsp:txXfrm>
        <a:off x="3384908" y="1632085"/>
        <a:ext cx="1964601" cy="1199878"/>
      </dsp:txXfrm>
    </dsp:sp>
    <dsp:sp modelId="{A9CD5B57-5088-4E39-BCBD-D051401F8B41}">
      <dsp:nvSpPr>
        <dsp:cNvPr id="0" name=""/>
        <dsp:cNvSpPr/>
      </dsp:nvSpPr>
      <dsp:spPr>
        <a:xfrm>
          <a:off x="3092671" y="1276121"/>
          <a:ext cx="254907" cy="2549076"/>
        </a:xfrm>
        <a:custGeom>
          <a:avLst/>
          <a:gdLst/>
          <a:ahLst/>
          <a:cxnLst/>
          <a:rect l="0" t="0" r="0" b="0"/>
          <a:pathLst>
            <a:path>
              <a:moveTo>
                <a:pt x="0" y="0"/>
              </a:moveTo>
              <a:lnTo>
                <a:pt x="0" y="2549076"/>
              </a:lnTo>
              <a:lnTo>
                <a:pt x="254907" y="25490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9E425F-7260-4192-9069-A107997AA6AD}">
      <dsp:nvSpPr>
        <dsp:cNvPr id="0" name=""/>
        <dsp:cNvSpPr/>
      </dsp:nvSpPr>
      <dsp:spPr>
        <a:xfrm>
          <a:off x="3347578" y="3187928"/>
          <a:ext cx="2039261" cy="12745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Arial" panose="020B0604020202020204"/>
            </a:rPr>
            <a:t>Amphetamine-Based</a:t>
          </a:r>
          <a:endParaRPr lang="en-US" sz="1900" kern="1200" dirty="0"/>
        </a:p>
      </dsp:txBody>
      <dsp:txXfrm>
        <a:off x="3384908" y="3225258"/>
        <a:ext cx="1964601" cy="1199878"/>
      </dsp:txXfrm>
    </dsp:sp>
    <dsp:sp modelId="{643A5D8E-0961-4565-96A4-0F270A85CE75}">
      <dsp:nvSpPr>
        <dsp:cNvPr id="0" name=""/>
        <dsp:cNvSpPr/>
      </dsp:nvSpPr>
      <dsp:spPr>
        <a:xfrm>
          <a:off x="6024109" y="1582"/>
          <a:ext cx="2549076" cy="12745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rtl="0">
            <a:lnSpc>
              <a:spcPct val="90000"/>
            </a:lnSpc>
            <a:spcBef>
              <a:spcPct val="0"/>
            </a:spcBef>
            <a:spcAft>
              <a:spcPct val="35000"/>
            </a:spcAft>
            <a:buNone/>
          </a:pPr>
          <a:r>
            <a:rPr lang="en-US" sz="3900" kern="1200" dirty="0">
              <a:latin typeface="Arial" panose="020B0604020202020204"/>
            </a:rPr>
            <a:t>Non-stimulants </a:t>
          </a:r>
          <a:endParaRPr lang="en-US" sz="3900" kern="1200" dirty="0"/>
        </a:p>
      </dsp:txBody>
      <dsp:txXfrm>
        <a:off x="6061439" y="38912"/>
        <a:ext cx="2474416" cy="1199878"/>
      </dsp:txXfrm>
    </dsp:sp>
    <dsp:sp modelId="{E999A588-CB43-4540-919C-FA0D11E2889B}">
      <dsp:nvSpPr>
        <dsp:cNvPr id="0" name=""/>
        <dsp:cNvSpPr/>
      </dsp:nvSpPr>
      <dsp:spPr>
        <a:xfrm>
          <a:off x="6279017" y="1276121"/>
          <a:ext cx="254907" cy="955903"/>
        </a:xfrm>
        <a:custGeom>
          <a:avLst/>
          <a:gdLst/>
          <a:ahLst/>
          <a:cxnLst/>
          <a:rect l="0" t="0" r="0" b="0"/>
          <a:pathLst>
            <a:path>
              <a:moveTo>
                <a:pt x="0" y="0"/>
              </a:moveTo>
              <a:lnTo>
                <a:pt x="0" y="955903"/>
              </a:lnTo>
              <a:lnTo>
                <a:pt x="254907" y="9559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E060F0-CBA4-4BF2-A84F-62089D6B6F36}">
      <dsp:nvSpPr>
        <dsp:cNvPr id="0" name=""/>
        <dsp:cNvSpPr/>
      </dsp:nvSpPr>
      <dsp:spPr>
        <a:xfrm>
          <a:off x="6533925" y="1594755"/>
          <a:ext cx="2039261" cy="12745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Arial" panose="020B0604020202020204"/>
            </a:rPr>
            <a:t>Alpha-2 Agonists </a:t>
          </a:r>
          <a:endParaRPr lang="en-US" sz="1900" kern="1200" dirty="0"/>
        </a:p>
      </dsp:txBody>
      <dsp:txXfrm>
        <a:off x="6571255" y="1632085"/>
        <a:ext cx="1964601" cy="1199878"/>
      </dsp:txXfrm>
    </dsp:sp>
    <dsp:sp modelId="{275C7DE6-2471-4450-A314-64FD96B724C5}">
      <dsp:nvSpPr>
        <dsp:cNvPr id="0" name=""/>
        <dsp:cNvSpPr/>
      </dsp:nvSpPr>
      <dsp:spPr>
        <a:xfrm>
          <a:off x="6279017" y="1276121"/>
          <a:ext cx="254907" cy="2549076"/>
        </a:xfrm>
        <a:custGeom>
          <a:avLst/>
          <a:gdLst/>
          <a:ahLst/>
          <a:cxnLst/>
          <a:rect l="0" t="0" r="0" b="0"/>
          <a:pathLst>
            <a:path>
              <a:moveTo>
                <a:pt x="0" y="0"/>
              </a:moveTo>
              <a:lnTo>
                <a:pt x="0" y="2549076"/>
              </a:lnTo>
              <a:lnTo>
                <a:pt x="254907" y="25490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521CDA-7871-4D2E-A659-1D275432FD6D}">
      <dsp:nvSpPr>
        <dsp:cNvPr id="0" name=""/>
        <dsp:cNvSpPr/>
      </dsp:nvSpPr>
      <dsp:spPr>
        <a:xfrm>
          <a:off x="6533925" y="3187928"/>
          <a:ext cx="2039261" cy="12745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Arial" panose="020B0604020202020204"/>
            </a:rPr>
            <a:t>Norepinephrine Reuptake Inhibitors </a:t>
          </a:r>
          <a:endParaRPr lang="en-US" sz="1900" kern="1200" dirty="0"/>
        </a:p>
      </dsp:txBody>
      <dsp:txXfrm>
        <a:off x="6571255" y="3225258"/>
        <a:ext cx="1964601" cy="11998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23342-4045-435B-B8B4-83982C7019DF}">
      <dsp:nvSpPr>
        <dsp:cNvPr id="0" name=""/>
        <dsp:cNvSpPr/>
      </dsp:nvSpPr>
      <dsp:spPr>
        <a:xfrm>
          <a:off x="1392" y="1417156"/>
          <a:ext cx="3259475" cy="1629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a:latin typeface="Arial" panose="020B0604020202020204"/>
            </a:rPr>
            <a:t>SSRI</a:t>
          </a:r>
          <a:endParaRPr lang="en-US" sz="6500" kern="1200"/>
        </a:p>
      </dsp:txBody>
      <dsp:txXfrm>
        <a:off x="49125" y="1464889"/>
        <a:ext cx="3164009" cy="1534271"/>
      </dsp:txXfrm>
    </dsp:sp>
    <dsp:sp modelId="{875F32CB-AC2D-4BCD-A63B-2033F6CC7023}">
      <dsp:nvSpPr>
        <dsp:cNvPr id="0" name=""/>
        <dsp:cNvSpPr/>
      </dsp:nvSpPr>
      <dsp:spPr>
        <a:xfrm>
          <a:off x="4075737" y="1417156"/>
          <a:ext cx="3259475" cy="1629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Arial" panose="020B0604020202020204"/>
            </a:rPr>
            <a:t>SNRI</a:t>
          </a:r>
        </a:p>
      </dsp:txBody>
      <dsp:txXfrm>
        <a:off x="4123470" y="1464889"/>
        <a:ext cx="3164009" cy="1534271"/>
      </dsp:txXfrm>
    </dsp:sp>
    <dsp:sp modelId="{7EF9E6FA-C6DA-47E9-89C4-3B8FBD9107B3}">
      <dsp:nvSpPr>
        <dsp:cNvPr id="0" name=""/>
        <dsp:cNvSpPr/>
      </dsp:nvSpPr>
      <dsp:spPr>
        <a:xfrm>
          <a:off x="8150081" y="1417156"/>
          <a:ext cx="3259475" cy="1629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a:latin typeface="Arial" panose="020B0604020202020204"/>
            </a:rPr>
            <a:t>Others </a:t>
          </a:r>
          <a:endParaRPr lang="en-US" sz="6500" kern="1200"/>
        </a:p>
      </dsp:txBody>
      <dsp:txXfrm>
        <a:off x="8197814" y="1464889"/>
        <a:ext cx="3164009" cy="153427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84747-C4C5-0044-AFB7-98BF1FC8964B}"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179DD-DB8A-6C43-8124-A92CD57A400B}" type="slidenum">
              <a:rPr lang="en-US" smtClean="0"/>
              <a:t>‹#›</a:t>
            </a:fld>
            <a:endParaRPr lang="en-US"/>
          </a:p>
        </p:txBody>
      </p:sp>
    </p:spTree>
    <p:extLst>
      <p:ext uri="{BB962C8B-B14F-4D97-AF65-F5344CB8AC3E}">
        <p14:creationId xmlns:p14="http://schemas.microsoft.com/office/powerpoint/2010/main" val="319471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enetic.org/wp-content/uploads/2024/02/AXYS-Consensus-Document-Transition-to-Adulthood-for-Individuals-with-X-and-Y-Variation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mc.ncbi.nlm.nih.gov/articles/PMC9292447/#ajmga62418-bib-002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179DD-DB8A-6C43-8124-A92CD57A400B}" type="slidenum">
              <a:rPr lang="en-US" smtClean="0"/>
              <a:t>1</a:t>
            </a:fld>
            <a:endParaRPr lang="en-US"/>
          </a:p>
        </p:txBody>
      </p:sp>
    </p:spTree>
    <p:extLst>
      <p:ext uri="{BB962C8B-B14F-4D97-AF65-F5344CB8AC3E}">
        <p14:creationId xmlns:p14="http://schemas.microsoft.com/office/powerpoint/2010/main" val="3363993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2">
                    <a:lumMod val="10000"/>
                  </a:schemeClr>
                </a:solidFill>
              </a:rPr>
              <a:t>Edgy or irritable behavior- big reactions to seemingly small problems, particularly with language differences that may impact ability to express worries </a:t>
            </a:r>
            <a:endParaRPr lang="en-US">
              <a:solidFill>
                <a:schemeClr val="bg2">
                  <a:lumMod val="10000"/>
                </a:schemeClr>
              </a:solidFill>
              <a:ea typeface="Calibri"/>
              <a:cs typeface="Calibri"/>
            </a:endParaRPr>
          </a:p>
          <a:p>
            <a:endParaRPr lang="en-US">
              <a:solidFill>
                <a:schemeClr val="bg2">
                  <a:lumMod val="10000"/>
                </a:schemeClr>
              </a:solidFill>
              <a:ea typeface="Calibri"/>
              <a:cs typeface="Calibri"/>
            </a:endParaRPr>
          </a:p>
        </p:txBody>
      </p:sp>
      <p:sp>
        <p:nvSpPr>
          <p:cNvPr id="4" name="Slide Number Placeholder 3"/>
          <p:cNvSpPr>
            <a:spLocks noGrp="1"/>
          </p:cNvSpPr>
          <p:nvPr>
            <p:ph type="sldNum" sz="quarter" idx="5"/>
          </p:nvPr>
        </p:nvSpPr>
        <p:spPr/>
        <p:txBody>
          <a:bodyPr/>
          <a:lstStyle/>
          <a:p>
            <a:fld id="{B88179DD-DB8A-6C43-8124-A92CD57A400B}" type="slidenum">
              <a:rPr lang="en-US" smtClean="0"/>
              <a:t>12</a:t>
            </a:fld>
            <a:endParaRPr lang="en-US"/>
          </a:p>
        </p:txBody>
      </p:sp>
    </p:spTree>
    <p:extLst>
      <p:ext uri="{BB962C8B-B14F-4D97-AF65-F5344CB8AC3E}">
        <p14:creationId xmlns:p14="http://schemas.microsoft.com/office/powerpoint/2010/main" val="4093408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BC021-486C-249E-8578-197187ED2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259DF-ABB1-E59B-2292-76162BE8E9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6CEF78-7494-AA2B-AA58-58F99F207C50}"/>
              </a:ext>
            </a:extLst>
          </p:cNvPr>
          <p:cNvSpPr>
            <a:spLocks noGrp="1"/>
          </p:cNvSpPr>
          <p:nvPr>
            <p:ph type="body" idx="1"/>
          </p:nvPr>
        </p:nvSpPr>
        <p:spPr/>
        <p:txBody>
          <a:bodyPr/>
          <a:lstStyle/>
          <a:p>
            <a:r>
              <a:rPr lang="en-US"/>
              <a:t>Ciara</a:t>
            </a:r>
            <a:endParaRPr lang="en-US">
              <a:ea typeface="Calibri"/>
              <a:cs typeface="Calibri"/>
            </a:endParaRPr>
          </a:p>
          <a:p>
            <a:r>
              <a:rPr lang="en-US">
                <a:ea typeface="Calibri"/>
                <a:cs typeface="Calibri"/>
              </a:rPr>
              <a:t>ADHD/Anxiety flower </a:t>
            </a:r>
          </a:p>
          <a:p>
            <a:r>
              <a:rPr lang="en-US"/>
              <a:t>I don't need to tell you guys that with XY and variations have challenges in some or all of these areas</a:t>
            </a:r>
            <a:endParaRPr lang="en-US">
              <a:ea typeface="Calibri"/>
              <a:cs typeface="Calibri"/>
            </a:endParaRPr>
          </a:p>
          <a:p>
            <a:r>
              <a:rPr lang="en-US"/>
              <a:t>What I do want to highlight is that these symptoms not only can cause challenges in an of themselves, but also can contribute to anxiety and ADHD symptoms </a:t>
            </a:r>
            <a:endParaRPr lang="en-US">
              <a:ea typeface="Calibri" panose="020F0502020204030204"/>
              <a:cs typeface="Calibri" panose="020F0502020204030204"/>
            </a:endParaRPr>
          </a:p>
          <a:p>
            <a:endParaRPr lang="en-US"/>
          </a:p>
          <a:p>
            <a:r>
              <a:rPr lang="en-US"/>
              <a:t>For example – sensory differences with loud noises or environments may result in heightened anxiety in public places </a:t>
            </a:r>
            <a:endParaRPr lang="en-US">
              <a:ea typeface="Calibri"/>
              <a:cs typeface="Calibri"/>
            </a:endParaRPr>
          </a:p>
          <a:p>
            <a:r>
              <a:rPr lang="en-US"/>
              <a:t>Learning challenges in school may result in attention difficulties and low self-esteem</a:t>
            </a:r>
            <a:endParaRPr lang="en-US">
              <a:ea typeface="Calibri"/>
              <a:cs typeface="Calibri"/>
            </a:endParaRPr>
          </a:p>
          <a:p>
            <a:r>
              <a:rPr lang="en-US"/>
              <a:t>Medical considerations – if a child has a lot of GI issues requiring appointments, procedures, </a:t>
            </a:r>
            <a:r>
              <a:rPr lang="en-US" err="1"/>
              <a:t>etc</a:t>
            </a:r>
            <a:r>
              <a:rPr lang="en-US"/>
              <a:t> this may result in heightened medical anxiety </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49B2FD02-352F-6C96-9FCF-CEFDFAEA8393}"/>
              </a:ext>
            </a:extLst>
          </p:cNvPr>
          <p:cNvSpPr>
            <a:spLocks noGrp="1"/>
          </p:cNvSpPr>
          <p:nvPr>
            <p:ph type="sldNum" sz="quarter" idx="5"/>
          </p:nvPr>
        </p:nvSpPr>
        <p:spPr/>
        <p:txBody>
          <a:bodyPr/>
          <a:lstStyle/>
          <a:p>
            <a:pPr>
              <a:defRPr/>
            </a:pPr>
            <a:fld id="{87513203-7C97-4A92-9263-66BC37ADA6C9}" type="slidenum">
              <a:rPr lang="en-US" smtClean="0"/>
              <a:pPr>
                <a:defRPr/>
              </a:pPr>
              <a:t>13</a:t>
            </a:fld>
            <a:endParaRPr lang="en-US"/>
          </a:p>
        </p:txBody>
      </p:sp>
    </p:spTree>
    <p:extLst>
      <p:ext uri="{BB962C8B-B14F-4D97-AF65-F5344CB8AC3E}">
        <p14:creationId xmlns:p14="http://schemas.microsoft.com/office/powerpoint/2010/main" val="3567532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anxiety is too intense (excessive), too frequent (persistent), and/or gets in the way of daily interactions (interfering), it becomes something we want to pay more attention to. Similarly, when trouble with attention or regulating behavioral activity is getting in the way of success at home, school, or in the community, evaluation is warranted. </a:t>
            </a:r>
          </a:p>
          <a:p>
            <a:endParaRPr lang="en-US"/>
          </a:p>
          <a:p>
            <a:r>
              <a:rPr lang="en-US"/>
              <a:t>Given the increased vulnerability to ADHD and anxiety in X &amp; Y chromosome variations, early screening and close monitoring is key to early detection and treatment. </a:t>
            </a:r>
            <a:endParaRPr lang="en-US">
              <a:ea typeface="Calibri"/>
              <a:cs typeface="Calibri"/>
            </a:endParaRPr>
          </a:p>
          <a:p>
            <a:endParaRPr lang="en-US">
              <a:ea typeface="Calibri"/>
              <a:cs typeface="Calibri"/>
            </a:endParaRPr>
          </a:p>
          <a:p>
            <a:r>
              <a:rPr lang="en-US">
                <a:ea typeface="Calibri"/>
                <a:cs typeface="Calibri"/>
              </a:rPr>
              <a:t>Why full multi-disciplinary evaluation- Because these things can be easy to miss and, thus, under-diagnosed. The needs of youth with X &amp; Y variations are complex and multi-faceted. Beyond assessing for symptoms of anxiety and/or ADHD, understanding a child's language, cognitive, executive functioning, and sensory processing skills can help inform diagnosis and a treatment plan. You can think of diagnosis as a method of communication and a beacon that points the way to evidence-based treatment. </a:t>
            </a:r>
            <a:endParaRPr lang="en-US"/>
          </a:p>
        </p:txBody>
      </p:sp>
      <p:sp>
        <p:nvSpPr>
          <p:cNvPr id="4" name="Slide Number Placeholder 3"/>
          <p:cNvSpPr>
            <a:spLocks noGrp="1"/>
          </p:cNvSpPr>
          <p:nvPr>
            <p:ph type="sldNum" sz="quarter" idx="5"/>
          </p:nvPr>
        </p:nvSpPr>
        <p:spPr/>
        <p:txBody>
          <a:bodyPr/>
          <a:lstStyle/>
          <a:p>
            <a:fld id="{B88179DD-DB8A-6C43-8124-A92CD57A400B}" type="slidenum">
              <a:rPr lang="en-US" smtClean="0"/>
              <a:t>14</a:t>
            </a:fld>
            <a:endParaRPr lang="en-US"/>
          </a:p>
        </p:txBody>
      </p:sp>
    </p:spTree>
    <p:extLst>
      <p:ext uri="{BB962C8B-B14F-4D97-AF65-F5344CB8AC3E}">
        <p14:creationId xmlns:p14="http://schemas.microsoft.com/office/powerpoint/2010/main" val="10282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Role-playing</a:t>
            </a:r>
            <a:endParaRPr lang="en-US"/>
          </a:p>
          <a:p>
            <a:r>
              <a:rPr lang="en-US">
                <a:ea typeface="Calibri"/>
                <a:cs typeface="Calibri"/>
              </a:rPr>
              <a:t>Experiential learning </a:t>
            </a:r>
          </a:p>
          <a:p>
            <a:r>
              <a:rPr lang="en-US">
                <a:ea typeface="Calibri"/>
                <a:cs typeface="Calibri"/>
              </a:rPr>
              <a:t>Video modeling </a:t>
            </a:r>
          </a:p>
          <a:p>
            <a:r>
              <a:rPr lang="en-US">
                <a:ea typeface="Calibri"/>
                <a:cs typeface="Calibri"/>
              </a:rPr>
              <a:t>Plain language</a:t>
            </a:r>
          </a:p>
          <a:p>
            <a:r>
              <a:rPr lang="en-US">
                <a:ea typeface="Calibri"/>
                <a:cs typeface="Calibri"/>
              </a:rPr>
              <a:t>Help connecting skills across settings &amp; situations</a:t>
            </a:r>
          </a:p>
          <a:p>
            <a:r>
              <a:rPr lang="en-US">
                <a:ea typeface="Calibri"/>
                <a:cs typeface="Calibri"/>
              </a:rPr>
              <a:t>Be mindful of negative feedback, both from others and in the form of negative self-talk</a:t>
            </a:r>
            <a:endParaRPr lang="en-US"/>
          </a:p>
          <a:p>
            <a:r>
              <a:rPr lang="en-US">
                <a:solidFill>
                  <a:srgbClr val="000000"/>
                </a:solidFill>
                <a:ea typeface="Calibri" panose="020F0502020204030204"/>
                <a:cs typeface="Calibri" panose="020F0502020204030204"/>
              </a:rPr>
              <a:t>Teach self-awareness so youth are increasingly able to course-correct when needed and advocate for themselves </a:t>
            </a:r>
          </a:p>
          <a:p>
            <a:endParaRPr lang="en-US">
              <a:ea typeface="Calibri"/>
              <a:cs typeface="Calibri"/>
            </a:endParaRPr>
          </a:p>
          <a:p>
            <a:r>
              <a:rPr lang="en-US">
                <a:ea typeface="Calibri"/>
                <a:cs typeface="Calibri"/>
              </a:rPr>
              <a:t>This is a really exciting- and scary- part of life. Embrace and celebrate it! </a:t>
            </a:r>
          </a:p>
        </p:txBody>
      </p:sp>
      <p:sp>
        <p:nvSpPr>
          <p:cNvPr id="4" name="Slide Number Placeholder 3"/>
          <p:cNvSpPr>
            <a:spLocks noGrp="1"/>
          </p:cNvSpPr>
          <p:nvPr>
            <p:ph type="sldNum" sz="quarter" idx="5"/>
          </p:nvPr>
        </p:nvSpPr>
        <p:spPr/>
        <p:txBody>
          <a:bodyPr/>
          <a:lstStyle/>
          <a:p>
            <a:fld id="{B88179DD-DB8A-6C43-8124-A92CD57A400B}" type="slidenum">
              <a:rPr lang="en-US" smtClean="0"/>
              <a:t>15</a:t>
            </a:fld>
            <a:endParaRPr lang="en-US"/>
          </a:p>
        </p:txBody>
      </p:sp>
    </p:spTree>
    <p:extLst>
      <p:ext uri="{BB962C8B-B14F-4D97-AF65-F5344CB8AC3E}">
        <p14:creationId xmlns:p14="http://schemas.microsoft.com/office/powerpoint/2010/main" val="279422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ea typeface="Calibri"/>
                <a:cs typeface="Calibri"/>
              </a:rPr>
              <a:t>When: Daily interference/impact, needing to do lots of accommodating to get through the day </a:t>
            </a:r>
            <a:endParaRPr lang="en-US"/>
          </a:p>
          <a:p>
            <a:pPr marL="0" lvl="2"/>
            <a:endParaRPr lang="en-US"/>
          </a:p>
          <a:p>
            <a:pPr marL="0" lvl="2"/>
            <a:r>
              <a:rPr lang="en-US"/>
              <a:t>For kids with lower cognitive skills (IQ less than 70), more focus on behavioral components</a:t>
            </a:r>
            <a:endParaRPr lang="en-US">
              <a:ea typeface="Calibri"/>
              <a:cs typeface="Calibri"/>
            </a:endParaRPr>
          </a:p>
          <a:p>
            <a:pPr marL="342900" lvl="3" indent="-342900">
              <a:buFont typeface="Arial"/>
              <a:buChar char="•"/>
            </a:pPr>
            <a:r>
              <a:rPr lang="en-US"/>
              <a:t>Increased visuals, parent support, routine-based learning, repetition, and experiential learning (e.g., role plays, intentional exposures in the clinic or community) </a:t>
            </a:r>
            <a:endParaRPr lang="en-US">
              <a:ea typeface="Calibri" panose="020F0502020204030204"/>
              <a:cs typeface="Calibri" panose="020F0502020204030204"/>
            </a:endParaRPr>
          </a:p>
          <a:p>
            <a:pPr marL="0" lvl="3"/>
            <a:endParaRPr lang="en-US"/>
          </a:p>
          <a:p>
            <a:pPr marL="0" lvl="3"/>
            <a:r>
              <a:rPr lang="en-US"/>
              <a:t>Transitional supports</a:t>
            </a:r>
            <a:endParaRPr lang="en-US">
              <a:ea typeface="Calibri" panose="020F0502020204030204"/>
              <a:cs typeface="Calibri" panose="020F0502020204030204"/>
            </a:endParaRPr>
          </a:p>
          <a:p>
            <a:pPr marL="171450" lvl="3" indent="-171450">
              <a:buFont typeface="Arial"/>
              <a:buChar char="•"/>
            </a:pPr>
            <a:r>
              <a:rPr lang="en-US" u="sng">
                <a:hlinkClick r:id="rId3"/>
              </a:rPr>
              <a:t>AXYS-Consensus-Document-Transition-to-Adulthood-for-Individuals-with-X-and-Y-Variations.pdf</a:t>
            </a:r>
            <a:r>
              <a:rPr lang="en-US"/>
              <a:t> </a:t>
            </a:r>
            <a:endParaRPr lang="en-US">
              <a:ea typeface="Calibri"/>
              <a:cs typeface="Calibri"/>
            </a:endParaRPr>
          </a:p>
          <a:p>
            <a:pPr marL="171450" lvl="3" indent="-171450">
              <a:buFont typeface="Arial"/>
              <a:buChar char="•"/>
            </a:pPr>
            <a:endParaRPr lang="en-US">
              <a:ea typeface="Calibri"/>
              <a:cs typeface="Calibri"/>
            </a:endParaRPr>
          </a:p>
          <a:p>
            <a:pPr marL="0" lvl="3"/>
            <a:r>
              <a:rPr lang="en-US">
                <a:ea typeface="Calibri"/>
                <a:cs typeface="Calibri"/>
              </a:rPr>
              <a:t>Advocacy- Help kids advocate for themselves, and recognize the need to continue to do so as a caregiver </a:t>
            </a:r>
          </a:p>
          <a:p>
            <a:pPr lvl="3"/>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88179DD-DB8A-6C43-8124-A92CD57A400B}" type="slidenum">
              <a:rPr lang="en-US" smtClean="0"/>
              <a:t>16</a:t>
            </a:fld>
            <a:endParaRPr lang="en-US"/>
          </a:p>
        </p:txBody>
      </p:sp>
    </p:spTree>
    <p:extLst>
      <p:ext uri="{BB962C8B-B14F-4D97-AF65-F5344CB8AC3E}">
        <p14:creationId xmlns:p14="http://schemas.microsoft.com/office/powerpoint/2010/main" val="4120195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Significantly impacting or causing impairment </a:t>
            </a:r>
          </a:p>
        </p:txBody>
      </p:sp>
      <p:sp>
        <p:nvSpPr>
          <p:cNvPr id="4" name="Slide Number Placeholder 3"/>
          <p:cNvSpPr>
            <a:spLocks noGrp="1"/>
          </p:cNvSpPr>
          <p:nvPr>
            <p:ph type="sldNum" sz="quarter" idx="5"/>
          </p:nvPr>
        </p:nvSpPr>
        <p:spPr/>
        <p:txBody>
          <a:bodyPr/>
          <a:lstStyle/>
          <a:p>
            <a:fld id="{B88179DD-DB8A-6C43-8124-A92CD57A400B}" type="slidenum">
              <a:rPr lang="en-US" smtClean="0"/>
              <a:t>19</a:t>
            </a:fld>
            <a:endParaRPr lang="en-US"/>
          </a:p>
        </p:txBody>
      </p:sp>
    </p:spTree>
    <p:extLst>
      <p:ext uri="{BB962C8B-B14F-4D97-AF65-F5344CB8AC3E}">
        <p14:creationId xmlns:p14="http://schemas.microsoft.com/office/powerpoint/2010/main" val="76507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B1B1B"/>
                </a:solidFill>
              </a:rPr>
              <a:t>Kuiper et al (2021):</a:t>
            </a:r>
            <a:endParaRPr lang="en-US"/>
          </a:p>
          <a:p>
            <a:pPr marL="742950" lvl="2" indent="-285750">
              <a:buFont typeface="Wingdings"/>
              <a:buChar char="▪"/>
            </a:pPr>
            <a:r>
              <a:rPr lang="en-US">
                <a:solidFill>
                  <a:srgbClr val="1B1B1B"/>
                </a:solidFill>
              </a:rPr>
              <a:t>On average, the following met full diagnostic criteria for ADHD:</a:t>
            </a:r>
            <a:endParaRPr lang="en-US">
              <a:solidFill>
                <a:srgbClr val="1B1B1B"/>
              </a:solidFill>
              <a:ea typeface="Calibri" panose="020F0502020204030204"/>
              <a:cs typeface="Calibri" panose="020F0502020204030204"/>
            </a:endParaRPr>
          </a:p>
          <a:p>
            <a:pPr marL="1200150" lvl="4" indent="-285750">
              <a:buFont typeface="Courier New"/>
              <a:buChar char="○"/>
            </a:pPr>
            <a:r>
              <a:rPr lang="en-US">
                <a:solidFill>
                  <a:srgbClr val="1B1B1B"/>
                </a:solidFill>
              </a:rPr>
              <a:t>43% of 47,XXY (with a range of 24%–63%)</a:t>
            </a:r>
            <a:endParaRPr lang="en-US">
              <a:solidFill>
                <a:srgbClr val="1B1B1B"/>
              </a:solidFill>
              <a:ea typeface="Calibri" panose="020F0502020204030204"/>
              <a:cs typeface="Calibri" panose="020F0502020204030204"/>
            </a:endParaRPr>
          </a:p>
          <a:p>
            <a:pPr marL="1200150" lvl="4" indent="-285750">
              <a:buFont typeface="Courier New"/>
              <a:buChar char="○"/>
            </a:pPr>
            <a:r>
              <a:rPr lang="en-US">
                <a:solidFill>
                  <a:srgbClr val="1B1B1B"/>
                </a:solidFill>
              </a:rPr>
              <a:t>49% of 47,XXX (with a range of 25%–49%)</a:t>
            </a:r>
            <a:endParaRPr lang="en-US">
              <a:solidFill>
                <a:srgbClr val="1B1B1B"/>
              </a:solidFill>
              <a:ea typeface="Calibri" panose="020F0502020204030204"/>
              <a:cs typeface="Calibri" panose="020F0502020204030204"/>
            </a:endParaRPr>
          </a:p>
          <a:p>
            <a:pPr marL="1200150" lvl="4" indent="-285750">
              <a:buFont typeface="Courier New"/>
              <a:buChar char="○"/>
            </a:pPr>
            <a:r>
              <a:rPr lang="en-US">
                <a:solidFill>
                  <a:srgbClr val="1B1B1B"/>
                </a:solidFill>
              </a:rPr>
              <a:t>36% of 47,XYY (with a range of 11%–52%) </a:t>
            </a:r>
            <a:endParaRPr lang="en-US">
              <a:solidFill>
                <a:srgbClr val="1B1B1B"/>
              </a:solidFill>
              <a:ea typeface="Calibri" panose="020F0502020204030204"/>
              <a:cs typeface="Calibri" panose="020F0502020204030204"/>
            </a:endParaRPr>
          </a:p>
          <a:p>
            <a:pPr marL="285750" lvl="1" indent="-285750">
              <a:buFont typeface="Courier New"/>
              <a:buChar char="○"/>
            </a:pPr>
            <a:r>
              <a:rPr lang="en-US">
                <a:solidFill>
                  <a:srgbClr val="1B1B1B"/>
                </a:solidFill>
              </a:rPr>
              <a:t>ADHD symptoms tend to present earlier in XY variations</a:t>
            </a:r>
            <a:endParaRPr lang="en-US">
              <a:solidFill>
                <a:srgbClr val="1B1B1B"/>
              </a:solidFill>
              <a:ea typeface="Calibri"/>
              <a:cs typeface="Calibri"/>
            </a:endParaRPr>
          </a:p>
          <a:p>
            <a:pPr marL="742950" lvl="3" indent="-285750">
              <a:buFont typeface="Symbol"/>
              <a:buChar char="•"/>
            </a:pPr>
            <a:r>
              <a:rPr lang="en-US">
                <a:solidFill>
                  <a:srgbClr val="1B1B1B"/>
                </a:solidFill>
              </a:rPr>
              <a:t>Inattentive symptoms tend to become </a:t>
            </a:r>
            <a:r>
              <a:rPr lang="en-US" b="1">
                <a:solidFill>
                  <a:srgbClr val="1B1B1B"/>
                </a:solidFill>
              </a:rPr>
              <a:t>more pronounced</a:t>
            </a:r>
            <a:r>
              <a:rPr lang="en-US">
                <a:solidFill>
                  <a:srgbClr val="1B1B1B"/>
                </a:solidFill>
              </a:rPr>
              <a:t> with increasing age in XY variations </a:t>
            </a:r>
            <a:endParaRPr lang="en-US">
              <a:solidFill>
                <a:srgbClr val="1B1B1B"/>
              </a:solidFill>
              <a:ea typeface="Calibri" panose="020F0502020204030204"/>
              <a:cs typeface="Calibri" panose="020F0502020204030204"/>
            </a:endParaRPr>
          </a:p>
          <a:p>
            <a:pPr marL="285750" lvl="1" indent="-285750">
              <a:buFont typeface="Courier New"/>
              <a:buChar char="○"/>
            </a:pPr>
            <a:r>
              <a:rPr lang="en-US">
                <a:solidFill>
                  <a:srgbClr val="1B1B1B"/>
                </a:solidFill>
              </a:rPr>
              <a:t>Inattentive symptoms are most common in 47,XXY and 47,XXX</a:t>
            </a:r>
            <a:endParaRPr lang="en-US">
              <a:solidFill>
                <a:srgbClr val="1B1B1B"/>
              </a:solidFill>
              <a:ea typeface="Calibri"/>
              <a:cs typeface="Calibri"/>
            </a:endParaRPr>
          </a:p>
          <a:p>
            <a:pPr marL="285750" lvl="1" indent="-285750">
              <a:buFont typeface="Courier New"/>
              <a:buChar char="○"/>
            </a:pPr>
            <a:r>
              <a:rPr lang="en-US">
                <a:solidFill>
                  <a:srgbClr val="1B1B1B"/>
                </a:solidFill>
              </a:rPr>
              <a:t>47,XYY boys are likely to present hyperactive/impulsive symptoms as well (Tartaglia et al., </a:t>
            </a:r>
            <a:r>
              <a:rPr lang="en-US" u="sng">
                <a:hlinkClick r:id="rId3"/>
              </a:rPr>
              <a:t>2012</a:t>
            </a:r>
            <a:r>
              <a:rPr lang="en-US">
                <a:solidFill>
                  <a:srgbClr val="1B1B1B"/>
                </a:solidFill>
              </a:rPr>
              <a:t>)</a:t>
            </a:r>
            <a:endParaRPr lang="en-US">
              <a:solidFill>
                <a:srgbClr val="1B1B1B"/>
              </a:solidFill>
              <a:ea typeface="Calibri"/>
              <a:cs typeface="Calibri"/>
            </a:endParaRPr>
          </a:p>
          <a:p>
            <a:pPr marL="285750" lvl="1" indent="-285750">
              <a:buFont typeface="Courier New"/>
              <a:buChar char="○"/>
            </a:pPr>
            <a:endParaRPr lang="en-US">
              <a:solidFill>
                <a:srgbClr val="1B1B1B"/>
              </a:solidFill>
              <a:ea typeface="Calibri"/>
              <a:cs typeface="Calibri"/>
            </a:endParaRPr>
          </a:p>
          <a:p>
            <a:pPr marL="0" lvl="1"/>
            <a:endParaRPr lang="en-US">
              <a:solidFill>
                <a:srgbClr val="1B1B1B"/>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88179DD-DB8A-6C43-8124-A92CD57A400B}" type="slidenum">
              <a:rPr lang="en-US" smtClean="0"/>
              <a:t>4</a:t>
            </a:fld>
            <a:endParaRPr lang="en-US"/>
          </a:p>
        </p:txBody>
      </p:sp>
    </p:spTree>
    <p:extLst>
      <p:ext uri="{BB962C8B-B14F-4D97-AF65-F5344CB8AC3E}">
        <p14:creationId xmlns:p14="http://schemas.microsoft.com/office/powerpoint/2010/main" val="398859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Ciara</a:t>
            </a:r>
          </a:p>
        </p:txBody>
      </p:sp>
      <p:sp>
        <p:nvSpPr>
          <p:cNvPr id="4" name="Slide Number Placeholder 3"/>
          <p:cNvSpPr>
            <a:spLocks noGrp="1"/>
          </p:cNvSpPr>
          <p:nvPr>
            <p:ph type="sldNum" sz="quarter" idx="5"/>
          </p:nvPr>
        </p:nvSpPr>
        <p:spPr/>
        <p:txBody>
          <a:bodyPr/>
          <a:lstStyle/>
          <a:p>
            <a:fld id="{B7308C2A-FD32-7B49-AADF-826226B7AEBB}" type="slidenum">
              <a:rPr lang="en-US" smtClean="0"/>
              <a:t>5</a:t>
            </a:fld>
            <a:endParaRPr lang="en-US"/>
          </a:p>
        </p:txBody>
      </p:sp>
    </p:spTree>
    <p:extLst>
      <p:ext uri="{BB962C8B-B14F-4D97-AF65-F5344CB8AC3E}">
        <p14:creationId xmlns:p14="http://schemas.microsoft.com/office/powerpoint/2010/main" val="366419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ADHD is a persistent pattern of inattention and/or hyperactivity-impulsivity that interferes with functioning and development </a:t>
            </a:r>
          </a:p>
          <a:p>
            <a:r>
              <a:rPr lang="en-US">
                <a:ea typeface="Calibri"/>
                <a:cs typeface="Calibri"/>
              </a:rPr>
              <a:t>An individual needs 6+ symptoms in either or both categories to qualify for a diagnosis. Several symptoms must be present in 2+ settings. And, not exclusively during a psychotic disorder or better explained by another disorder. </a:t>
            </a:r>
          </a:p>
        </p:txBody>
      </p:sp>
      <p:sp>
        <p:nvSpPr>
          <p:cNvPr id="4" name="Slide Number Placeholder 3"/>
          <p:cNvSpPr>
            <a:spLocks noGrp="1"/>
          </p:cNvSpPr>
          <p:nvPr>
            <p:ph type="sldNum" sz="quarter" idx="5"/>
          </p:nvPr>
        </p:nvSpPr>
        <p:spPr/>
        <p:txBody>
          <a:bodyPr/>
          <a:lstStyle/>
          <a:p>
            <a:fld id="{B88179DD-DB8A-6C43-8124-A92CD57A400B}" type="slidenum">
              <a:rPr lang="en-US" smtClean="0"/>
              <a:t>6</a:t>
            </a:fld>
            <a:endParaRPr lang="en-US"/>
          </a:p>
        </p:txBody>
      </p:sp>
    </p:spTree>
    <p:extLst>
      <p:ext uri="{BB962C8B-B14F-4D97-AF65-F5344CB8AC3E}">
        <p14:creationId xmlns:p14="http://schemas.microsoft.com/office/powerpoint/2010/main" val="239622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Additional areas of impact:</a:t>
            </a:r>
          </a:p>
          <a:p>
            <a:r>
              <a:rPr lang="en-US">
                <a:ea typeface="Calibri"/>
                <a:cs typeface="Calibri"/>
              </a:rPr>
              <a:t>Analysis paralysis</a:t>
            </a:r>
          </a:p>
          <a:p>
            <a:r>
              <a:rPr lang="en-US">
                <a:ea typeface="Calibri"/>
                <a:cs typeface="Calibri"/>
              </a:rPr>
              <a:t>Auditory processing issues</a:t>
            </a:r>
          </a:p>
          <a:p>
            <a:r>
              <a:rPr lang="en-US">
                <a:ea typeface="Calibri"/>
                <a:cs typeface="Calibri"/>
              </a:rPr>
              <a:t>Difficulty with self-care</a:t>
            </a:r>
          </a:p>
          <a:p>
            <a:r>
              <a:rPr lang="en-US">
                <a:ea typeface="Calibri"/>
                <a:cs typeface="Calibri"/>
              </a:rPr>
              <a:t>Disorganized</a:t>
            </a:r>
          </a:p>
          <a:p>
            <a:r>
              <a:rPr lang="en-US">
                <a:ea typeface="Calibri"/>
                <a:cs typeface="Calibri"/>
              </a:rPr>
              <a:t>Forgetful</a:t>
            </a:r>
          </a:p>
          <a:p>
            <a:r>
              <a:rPr lang="en-US">
                <a:ea typeface="Calibri"/>
                <a:cs typeface="Calibri"/>
              </a:rPr>
              <a:t>Poor memory</a:t>
            </a:r>
          </a:p>
          <a:p>
            <a:r>
              <a:rPr lang="en-US">
                <a:ea typeface="Calibri"/>
                <a:cs typeface="Calibri"/>
              </a:rPr>
              <a:t>Trouble starting, finishing, and switching between tasks </a:t>
            </a:r>
          </a:p>
        </p:txBody>
      </p:sp>
      <p:sp>
        <p:nvSpPr>
          <p:cNvPr id="4" name="Slide Number Placeholder 3"/>
          <p:cNvSpPr>
            <a:spLocks noGrp="1"/>
          </p:cNvSpPr>
          <p:nvPr>
            <p:ph type="sldNum" sz="quarter" idx="5"/>
          </p:nvPr>
        </p:nvSpPr>
        <p:spPr/>
        <p:txBody>
          <a:bodyPr/>
          <a:lstStyle/>
          <a:p>
            <a:fld id="{B88179DD-DB8A-6C43-8124-A92CD57A400B}" type="slidenum">
              <a:rPr lang="en-US" smtClean="0"/>
              <a:t>7</a:t>
            </a:fld>
            <a:endParaRPr lang="en-US"/>
          </a:p>
        </p:txBody>
      </p:sp>
    </p:spTree>
    <p:extLst>
      <p:ext uri="{BB962C8B-B14F-4D97-AF65-F5344CB8AC3E}">
        <p14:creationId xmlns:p14="http://schemas.microsoft.com/office/powerpoint/2010/main" val="229012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Ciara</a:t>
            </a:r>
            <a:endParaRPr lang="en-US">
              <a:ea typeface="Calibri"/>
              <a:cs typeface="Calibri"/>
            </a:endParaRPr>
          </a:p>
          <a:p>
            <a:r>
              <a:rPr lang="en-US">
                <a:ea typeface="Calibri"/>
                <a:cs typeface="Calibri"/>
              </a:rPr>
              <a:t>ADHD/Anxiety flower </a:t>
            </a:r>
          </a:p>
          <a:p>
            <a:r>
              <a:rPr lang="en-US"/>
              <a:t>I don't need to tell you guys that with XY and variations have challenges in some or all of these areas</a:t>
            </a:r>
            <a:endParaRPr lang="en-US">
              <a:ea typeface="Calibri"/>
              <a:cs typeface="Calibri"/>
            </a:endParaRPr>
          </a:p>
          <a:p>
            <a:r>
              <a:rPr lang="en-US"/>
              <a:t>What I do want to highlight is that these symptoms not only can cause challenges in an of themselves, but also can contribute to anxiety and ADHD symptoms </a:t>
            </a:r>
            <a:endParaRPr lang="en-US">
              <a:ea typeface="Calibri" panose="020F0502020204030204"/>
              <a:cs typeface="Calibri" panose="020F0502020204030204"/>
            </a:endParaRPr>
          </a:p>
          <a:p>
            <a:endParaRPr lang="en-US"/>
          </a:p>
          <a:p>
            <a:r>
              <a:rPr lang="en-US"/>
              <a:t>For example – sensory differences with loud noises or environments may result in heightened anxiety in public places </a:t>
            </a:r>
            <a:endParaRPr lang="en-US">
              <a:ea typeface="Calibri"/>
              <a:cs typeface="Calibri"/>
            </a:endParaRPr>
          </a:p>
          <a:p>
            <a:r>
              <a:rPr lang="en-US"/>
              <a:t>Learning challenges in school may result in attention difficulties and low self-esteem</a:t>
            </a:r>
            <a:endParaRPr lang="en-US">
              <a:ea typeface="Calibri"/>
              <a:cs typeface="Calibri"/>
            </a:endParaRPr>
          </a:p>
          <a:p>
            <a:r>
              <a:rPr lang="en-US"/>
              <a:t>Medical considerations – if a child has a lot of GI issues requiring appointments, procedures, </a:t>
            </a:r>
            <a:r>
              <a:rPr lang="en-US" err="1"/>
              <a:t>etc</a:t>
            </a:r>
            <a:r>
              <a:rPr lang="en-US"/>
              <a:t> this may result in heightened medical anxiety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87513203-7C97-4A92-9263-66BC37ADA6C9}" type="slidenum">
              <a:rPr lang="en-US" smtClean="0"/>
              <a:pPr>
                <a:defRPr/>
              </a:pPr>
              <a:t>8</a:t>
            </a:fld>
            <a:endParaRPr lang="en-US"/>
          </a:p>
        </p:txBody>
      </p:sp>
    </p:spTree>
    <p:extLst>
      <p:ext uri="{BB962C8B-B14F-4D97-AF65-F5344CB8AC3E}">
        <p14:creationId xmlns:p14="http://schemas.microsoft.com/office/powerpoint/2010/main" val="275789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ADHD in teens and young adults isn't the same as ADHD in younger kids. There are additional things we need to consider. </a:t>
            </a:r>
          </a:p>
          <a:p>
            <a:endParaRPr lang="en-US">
              <a:ea typeface="Calibri"/>
              <a:cs typeface="Calibri"/>
            </a:endParaRPr>
          </a:p>
          <a:p>
            <a:r>
              <a:rPr lang="en-US">
                <a:ea typeface="Calibri"/>
                <a:cs typeface="Calibri"/>
              </a:rPr>
              <a:t>Potential for higher stakes consequences examples:</a:t>
            </a:r>
            <a:endParaRPr lang="en-US"/>
          </a:p>
          <a:p>
            <a:pPr marL="171450" indent="-171450">
              <a:buFont typeface="Calibri"/>
              <a:buChar char="-"/>
            </a:pPr>
            <a:r>
              <a:rPr lang="en-US">
                <a:ea typeface="Calibri"/>
                <a:cs typeface="Calibri"/>
              </a:rPr>
              <a:t>Blurting out a rude comment in third grade is very different than blurting out a rude comment in high school or at a work meeting</a:t>
            </a:r>
          </a:p>
          <a:p>
            <a:pPr marL="171450" indent="-171450">
              <a:buFont typeface="Calibri"/>
              <a:buChar char="-"/>
            </a:pPr>
            <a:r>
              <a:rPr lang="en-US">
                <a:ea typeface="Calibri"/>
                <a:cs typeface="Calibri"/>
              </a:rPr>
              <a:t>Impulsively kicking a ball on top of a roof is very different than impulsively buying an expensive item</a:t>
            </a:r>
          </a:p>
          <a:p>
            <a:endParaRPr lang="en-US">
              <a:ea typeface="Calibri"/>
              <a:cs typeface="Calibri"/>
            </a:endParaRPr>
          </a:p>
          <a:p>
            <a:pPr>
              <a:buFont typeface="Calibri"/>
            </a:pPr>
            <a:r>
              <a:rPr lang="en-US">
                <a:ea typeface="Calibri"/>
                <a:cs typeface="Calibri"/>
              </a:rPr>
              <a:t>Substance use may occur as a form of self-medication or attempt to fit in</a:t>
            </a:r>
          </a:p>
          <a:p>
            <a:pPr>
              <a:buFont typeface="Calibri"/>
            </a:pPr>
            <a:r>
              <a:rPr lang="en-US">
                <a:ea typeface="Calibri"/>
                <a:cs typeface="Calibri"/>
              </a:rPr>
              <a:t>As children get older, the vulnerability to co-occurring mental health conditions increases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88179DD-DB8A-6C43-8124-A92CD57A400B}" type="slidenum">
              <a:rPr lang="en-US" smtClean="0"/>
              <a:t>9</a:t>
            </a:fld>
            <a:endParaRPr lang="en-US"/>
          </a:p>
        </p:txBody>
      </p:sp>
    </p:spTree>
    <p:extLst>
      <p:ext uri="{BB962C8B-B14F-4D97-AF65-F5344CB8AC3E}">
        <p14:creationId xmlns:p14="http://schemas.microsoft.com/office/powerpoint/2010/main" val="317532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breathing, you’ve experienced anxiety. It's a human condition. In many situations, anxiety is adaptive and helpful. When anxiety is too intense (excessive), too frequent (persistent), and/or gets in the way of daily interactions (interfering), it becomes something we want to pay more attention to and intervene. </a:t>
            </a:r>
          </a:p>
        </p:txBody>
      </p:sp>
      <p:sp>
        <p:nvSpPr>
          <p:cNvPr id="4" name="Slide Number Placeholder 3"/>
          <p:cNvSpPr>
            <a:spLocks noGrp="1"/>
          </p:cNvSpPr>
          <p:nvPr>
            <p:ph type="sldNum" sz="quarter" idx="5"/>
          </p:nvPr>
        </p:nvSpPr>
        <p:spPr/>
        <p:txBody>
          <a:bodyPr/>
          <a:lstStyle/>
          <a:p>
            <a:fld id="{B88179DD-DB8A-6C43-8124-A92CD57A400B}" type="slidenum">
              <a:rPr lang="en-US" smtClean="0"/>
              <a:t>10</a:t>
            </a:fld>
            <a:endParaRPr lang="en-US"/>
          </a:p>
        </p:txBody>
      </p:sp>
    </p:spTree>
    <p:extLst>
      <p:ext uri="{BB962C8B-B14F-4D97-AF65-F5344CB8AC3E}">
        <p14:creationId xmlns:p14="http://schemas.microsoft.com/office/powerpoint/2010/main" val="245462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some of the more common anxiety disorders we see and for which we'd want to assess. In all cases, functional impact must be noted, and symptoms must not be better explained by another diagnosis. </a:t>
            </a:r>
          </a:p>
          <a:p>
            <a:endParaRPr lang="en-US">
              <a:ea typeface="Calibri"/>
              <a:cs typeface="Calibri"/>
            </a:endParaRPr>
          </a:p>
          <a:p>
            <a:r>
              <a:rPr lang="en-US" b="1">
                <a:ea typeface="Calibri"/>
                <a:cs typeface="Calibri"/>
              </a:rPr>
              <a:t>Generalized Anxiety Disorder</a:t>
            </a:r>
            <a:r>
              <a:rPr lang="en-US">
                <a:ea typeface="Calibri"/>
                <a:cs typeface="Calibri"/>
              </a:rPr>
              <a:t> is characterized by excessive anxiety and worry, </a:t>
            </a:r>
            <a:r>
              <a:rPr lang="en-US" err="1">
                <a:ea typeface="Calibri"/>
                <a:cs typeface="Calibri"/>
              </a:rPr>
              <a:t>occuring</a:t>
            </a:r>
            <a:r>
              <a:rPr lang="en-US">
                <a:ea typeface="Calibri"/>
                <a:cs typeface="Calibri"/>
              </a:rPr>
              <a:t> more days than not for 6 months, about a number of events or activities. It's a pervasive sense of worry that the person finds difficult to control. The anxiety is associated with 3+ of the following, with at least some symptoms being present more days than not for the past 6 months: restlessness/being keyed up or on edge, easily fatigued, difficulty concentrating, irritability, muscle tension, sleep trouble. </a:t>
            </a:r>
          </a:p>
          <a:p>
            <a:endParaRPr lang="en-US">
              <a:ea typeface="Calibri"/>
              <a:cs typeface="Calibri"/>
            </a:endParaRPr>
          </a:p>
          <a:p>
            <a:r>
              <a:rPr lang="en-US" b="1">
                <a:ea typeface="Calibri"/>
                <a:cs typeface="Calibri"/>
              </a:rPr>
              <a:t>Specific Phobia </a:t>
            </a:r>
            <a:r>
              <a:rPr lang="en-US">
                <a:ea typeface="Calibri"/>
                <a:cs typeface="Calibri"/>
              </a:rPr>
              <a:t>refers to marked anxiety about a specific object or situation, which almost always provokes immediate fear. The object or situation is endured with intense fear or avoided. It is out of proportion to the actual threat or danger posed by the object or situation. The anxiety is persistent (6+ months). </a:t>
            </a:r>
          </a:p>
          <a:p>
            <a:endParaRPr lang="en-US">
              <a:ea typeface="Calibri"/>
              <a:cs typeface="Calibri"/>
            </a:endParaRPr>
          </a:p>
          <a:p>
            <a:r>
              <a:rPr lang="en-US" b="1">
                <a:ea typeface="Calibri"/>
                <a:cs typeface="Calibri"/>
              </a:rPr>
              <a:t>Social Anxiety Disorder</a:t>
            </a:r>
            <a:r>
              <a:rPr lang="en-US">
                <a:ea typeface="Calibri"/>
                <a:cs typeface="Calibri"/>
              </a:rPr>
              <a:t> is characterized by marked fear or anxiety about one or more social situations where the person is exposed to possible scrutiny by others. The person fears that they will act in a way or show anxiety symptoms that will be negatively evaluated. Social situations almost always provoke anxiety and are endured with intense anxiety or avoided. Fear is out of proportion to the actual threat and is persistent (6+ months). </a:t>
            </a:r>
          </a:p>
          <a:p>
            <a:endParaRPr lang="en-US">
              <a:ea typeface="Calibri"/>
              <a:cs typeface="Calibri"/>
            </a:endParaRPr>
          </a:p>
          <a:p>
            <a:r>
              <a:rPr lang="en-US" b="1">
                <a:ea typeface="Calibri"/>
                <a:cs typeface="Calibri"/>
              </a:rPr>
              <a:t>Other Specified Anxiety Disorder </a:t>
            </a:r>
            <a:r>
              <a:rPr lang="en-US">
                <a:ea typeface="Calibri"/>
                <a:cs typeface="Calibri"/>
              </a:rPr>
              <a:t>is a diagnosis I often give and see in youth with XY variations. This applies to anxiety presentation in which there are anxiety symptoms that are evident but do not meet full criteria for any of the other anxiety disorders. I often find there are a mix of anxious features that don't "fit" neatly into one category. </a:t>
            </a:r>
          </a:p>
        </p:txBody>
      </p:sp>
      <p:sp>
        <p:nvSpPr>
          <p:cNvPr id="4" name="Slide Number Placeholder 3"/>
          <p:cNvSpPr>
            <a:spLocks noGrp="1"/>
          </p:cNvSpPr>
          <p:nvPr>
            <p:ph type="sldNum" sz="quarter" idx="5"/>
          </p:nvPr>
        </p:nvSpPr>
        <p:spPr/>
        <p:txBody>
          <a:bodyPr/>
          <a:lstStyle/>
          <a:p>
            <a:fld id="{B88179DD-DB8A-6C43-8124-A92CD57A400B}" type="slidenum">
              <a:rPr lang="en-US" smtClean="0"/>
              <a:t>11</a:t>
            </a:fld>
            <a:endParaRPr lang="en-US"/>
          </a:p>
        </p:txBody>
      </p:sp>
    </p:spTree>
    <p:extLst>
      <p:ext uri="{BB962C8B-B14F-4D97-AF65-F5344CB8AC3E}">
        <p14:creationId xmlns:p14="http://schemas.microsoft.com/office/powerpoint/2010/main" val="1847584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948CF5-80A7-3743-A341-8194CBF089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916B515-CC1B-F541-9179-14B168119840}"/>
              </a:ext>
            </a:extLst>
          </p:cNvPr>
          <p:cNvSpPr>
            <a:spLocks noGrp="1"/>
          </p:cNvSpPr>
          <p:nvPr>
            <p:ph type="ctrTitle"/>
          </p:nvPr>
        </p:nvSpPr>
        <p:spPr>
          <a:xfrm>
            <a:off x="1524000" y="1906134"/>
            <a:ext cx="9144000" cy="2387600"/>
          </a:xfrm>
        </p:spPr>
        <p:txBody>
          <a:bodyPr anchor="b"/>
          <a:lstStyle>
            <a:lvl1pPr algn="ctr">
              <a:defRPr sz="6000" b="1">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C41E9C61-DAD7-D44E-A3B6-9C7DCEEC06DF}"/>
              </a:ext>
            </a:extLst>
          </p:cNvPr>
          <p:cNvSpPr>
            <a:spLocks noGrp="1"/>
          </p:cNvSpPr>
          <p:nvPr>
            <p:ph type="subTitle" idx="1"/>
          </p:nvPr>
        </p:nvSpPr>
        <p:spPr>
          <a:xfrm>
            <a:off x="1524000" y="438580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962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8AEF63-9E03-6146-B94D-9AC95AC71413}"/>
              </a:ext>
            </a:extLst>
          </p:cNvPr>
          <p:cNvSpPr>
            <a:spLocks noGrp="1"/>
          </p:cNvSpPr>
          <p:nvPr>
            <p:ph sz="half" idx="1"/>
          </p:nvPr>
        </p:nvSpPr>
        <p:spPr>
          <a:xfrm>
            <a:off x="386080" y="1023006"/>
            <a:ext cx="5633720" cy="4591823"/>
          </a:xfrm>
        </p:spPr>
        <p:txBody>
          <a:bodyPr/>
          <a:lstStyle>
            <a:lvl1pPr marL="228600" marR="0" indent="-228600" algn="l" defTabSz="914400" rtl="0" eaLnBrk="1" fontAlgn="auto" latinLnBrk="0" hangingPunct="1">
              <a:lnSpc>
                <a:spcPct val="90000"/>
              </a:lnSpc>
              <a:spcBef>
                <a:spcPts val="1000"/>
              </a:spcBef>
              <a:spcAft>
                <a:spcPts val="0"/>
              </a:spcAft>
              <a:buClr>
                <a:srgbClr val="97999B">
                  <a:lumMod val="50000"/>
                </a:srgbClr>
              </a:buClr>
              <a:buSzTx/>
              <a:buFont typeface="Arial" panose="020B0604020202020204" pitchFamily="34" charset="0"/>
              <a:buChar char="•"/>
              <a:tabLst/>
              <a:defRPr sz="2400"/>
            </a:lvl1pPr>
            <a:lvl2pPr marL="6858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2000"/>
            </a:lvl2pPr>
            <a:lvl3pPr marL="11430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1800"/>
            </a:lvl3pPr>
            <a:lvl4pPr marL="16002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1600"/>
            </a:lvl4pPr>
            <a:lvl5pPr marL="20574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7809738-8904-884C-8BCE-3FF375450826}"/>
              </a:ext>
            </a:extLst>
          </p:cNvPr>
          <p:cNvSpPr>
            <a:spLocks noGrp="1"/>
          </p:cNvSpPr>
          <p:nvPr>
            <p:ph type="sldNum" sz="quarter" idx="12"/>
          </p:nvPr>
        </p:nvSpPr>
        <p:spPr/>
        <p:txBody>
          <a:bodyPr/>
          <a:lstStyle/>
          <a:p>
            <a:fld id="{FA630533-2B62-6443-BAD7-7A7C05F62DCC}" type="slidenum">
              <a:rPr lang="en-US" smtClean="0"/>
              <a:t>‹#›</a:t>
            </a:fld>
            <a:endParaRPr lang="en-US"/>
          </a:p>
        </p:txBody>
      </p:sp>
      <p:sp>
        <p:nvSpPr>
          <p:cNvPr id="8" name="Title 1">
            <a:extLst>
              <a:ext uri="{FF2B5EF4-FFF2-40B4-BE49-F238E27FC236}">
                <a16:creationId xmlns:a16="http://schemas.microsoft.com/office/drawing/2014/main" id="{5754FA5D-A500-9E42-B2F2-4A40F16BB7F2}"/>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C1E783EF-E63B-6C42-814B-53B7D3CECA29}"/>
              </a:ext>
            </a:extLst>
          </p:cNvPr>
          <p:cNvSpPr>
            <a:spLocks noGrp="1"/>
          </p:cNvSpPr>
          <p:nvPr>
            <p:ph sz="half" idx="13"/>
          </p:nvPr>
        </p:nvSpPr>
        <p:spPr>
          <a:xfrm>
            <a:off x="6172200" y="1023006"/>
            <a:ext cx="5633720" cy="4591823"/>
          </a:xfrm>
        </p:spPr>
        <p:txBody>
          <a:bodyPr/>
          <a:lstStyle>
            <a:lvl1pPr marL="228600" marR="0" indent="-228600" algn="l" defTabSz="914400" rtl="0" eaLnBrk="1" fontAlgn="auto" latinLnBrk="0" hangingPunct="1">
              <a:lnSpc>
                <a:spcPct val="90000"/>
              </a:lnSpc>
              <a:spcBef>
                <a:spcPts val="1000"/>
              </a:spcBef>
              <a:spcAft>
                <a:spcPts val="0"/>
              </a:spcAft>
              <a:buClr>
                <a:srgbClr val="97999B">
                  <a:lumMod val="50000"/>
                </a:srgbClr>
              </a:buClr>
              <a:buSzTx/>
              <a:buFont typeface="Arial" panose="020B0604020202020204" pitchFamily="34" charset="0"/>
              <a:buChar char="•"/>
              <a:tabLst/>
              <a:defRPr sz="2400"/>
            </a:lvl1pPr>
            <a:lvl2pPr marL="6858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2000"/>
            </a:lvl2pPr>
            <a:lvl3pPr marL="11430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1800"/>
            </a:lvl3pPr>
            <a:lvl4pPr marL="16002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1600"/>
            </a:lvl4pPr>
            <a:lvl5pPr marL="2057400" marR="0" indent="-228600" algn="l" defTabSz="914400" rtl="0" eaLnBrk="1" fontAlgn="auto" latinLnBrk="0" hangingPunct="1">
              <a:lnSpc>
                <a:spcPct val="90000"/>
              </a:lnSpc>
              <a:spcBef>
                <a:spcPts val="500"/>
              </a:spcBef>
              <a:spcAft>
                <a:spcPts val="0"/>
              </a:spcAft>
              <a:buClr>
                <a:srgbClr val="97999B">
                  <a:lumMod val="50000"/>
                </a:srgbClr>
              </a:buClr>
              <a:buSzTx/>
              <a:buFont typeface="Arial" panose="020B0604020202020204" pitchFamily="34" charset="0"/>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942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2C944E-92EE-7845-84CB-52C89F2FA6E2}"/>
              </a:ext>
            </a:extLst>
          </p:cNvPr>
          <p:cNvSpPr>
            <a:spLocks noGrp="1"/>
          </p:cNvSpPr>
          <p:nvPr>
            <p:ph type="pic" idx="1"/>
          </p:nvPr>
        </p:nvSpPr>
        <p:spPr>
          <a:xfrm>
            <a:off x="5183188" y="1042663"/>
            <a:ext cx="6622732" cy="44640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62D62A28-D56D-3B4D-81DA-AD1DCD086317}"/>
              </a:ext>
            </a:extLst>
          </p:cNvPr>
          <p:cNvSpPr>
            <a:spLocks noGrp="1"/>
          </p:cNvSpPr>
          <p:nvPr>
            <p:ph type="sldNum" sz="quarter" idx="12"/>
          </p:nvPr>
        </p:nvSpPr>
        <p:spPr/>
        <p:txBody>
          <a:bodyPr/>
          <a:lstStyle/>
          <a:p>
            <a:fld id="{FA630533-2B62-6443-BAD7-7A7C05F62DCC}" type="slidenum">
              <a:rPr lang="en-US" smtClean="0"/>
              <a:t>‹#›</a:t>
            </a:fld>
            <a:endParaRPr lang="en-US"/>
          </a:p>
        </p:txBody>
      </p:sp>
      <p:sp>
        <p:nvSpPr>
          <p:cNvPr id="8" name="Title 1">
            <a:extLst>
              <a:ext uri="{FF2B5EF4-FFF2-40B4-BE49-F238E27FC236}">
                <a16:creationId xmlns:a16="http://schemas.microsoft.com/office/drawing/2014/main" id="{7772E6FA-26DB-FD41-A7A5-E1236EDA73C5}"/>
              </a:ext>
            </a:extLst>
          </p:cNvPr>
          <p:cNvSpPr>
            <a:spLocks noGrp="1"/>
          </p:cNvSpPr>
          <p:nvPr>
            <p:ph type="title"/>
          </p:nvPr>
        </p:nvSpPr>
        <p:spPr>
          <a:xfrm>
            <a:off x="397566" y="359876"/>
            <a:ext cx="4551806" cy="652970"/>
          </a:xfrm>
        </p:spPr>
        <p:txBody>
          <a:bodyPr>
            <a:normAutofit/>
          </a:bodyPr>
          <a:lstStyle>
            <a:lvl1pPr>
              <a:defRPr sz="2800" b="1">
                <a:solidFill>
                  <a:schemeClr val="accent4"/>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7FC7D0B-56B4-0547-AF68-FF5F9C1C927B}"/>
              </a:ext>
            </a:extLst>
          </p:cNvPr>
          <p:cNvSpPr>
            <a:spLocks noGrp="1"/>
          </p:cNvSpPr>
          <p:nvPr>
            <p:ph idx="13"/>
          </p:nvPr>
        </p:nvSpPr>
        <p:spPr>
          <a:xfrm>
            <a:off x="397565" y="1042663"/>
            <a:ext cx="4551807" cy="4464057"/>
          </a:xfrm>
        </p:spPr>
        <p:txBody>
          <a:bodyPr>
            <a:normAutofit/>
          </a:bodyPr>
          <a:lstStyle>
            <a:lvl1pPr marL="0" indent="0">
              <a:buClr>
                <a:schemeClr val="accent5">
                  <a:lumMod val="50000"/>
                </a:schemeClr>
              </a:buClr>
              <a:buFont typeface="+mj-lt"/>
              <a:buNone/>
              <a:defRPr sz="2400">
                <a:solidFill>
                  <a:schemeClr val="accent5">
                    <a:lumMod val="50000"/>
                  </a:schemeClr>
                </a:solidFill>
                <a:latin typeface="+mn-lt"/>
              </a:defRPr>
            </a:lvl1pPr>
            <a:lvl2pPr marL="914400" indent="-457200">
              <a:buClr>
                <a:schemeClr val="accent5">
                  <a:lumMod val="50000"/>
                </a:schemeClr>
              </a:buClr>
              <a:buFont typeface="+mj-lt"/>
              <a:buAutoNum type="arabicPeriod"/>
              <a:defRPr>
                <a:solidFill>
                  <a:schemeClr val="accent5">
                    <a:lumMod val="50000"/>
                  </a:schemeClr>
                </a:solidFill>
                <a:latin typeface="+mn-lt"/>
              </a:defRPr>
            </a:lvl2pPr>
            <a:lvl3pPr marL="1371600" indent="-457200">
              <a:buClr>
                <a:schemeClr val="accent5">
                  <a:lumMod val="50000"/>
                </a:schemeClr>
              </a:buClr>
              <a:buFont typeface="+mj-lt"/>
              <a:buAutoNum type="arabicPeriod"/>
              <a:defRPr>
                <a:solidFill>
                  <a:schemeClr val="accent5">
                    <a:lumMod val="50000"/>
                  </a:schemeClr>
                </a:solidFill>
                <a:latin typeface="+mn-lt"/>
              </a:defRPr>
            </a:lvl3pPr>
            <a:lvl4pPr marL="1714500" indent="-342900">
              <a:buClr>
                <a:schemeClr val="accent5">
                  <a:lumMod val="50000"/>
                </a:schemeClr>
              </a:buClr>
              <a:buFont typeface="+mj-lt"/>
              <a:buAutoNum type="arabicPeriod"/>
              <a:defRPr>
                <a:solidFill>
                  <a:schemeClr val="accent5">
                    <a:lumMod val="50000"/>
                  </a:schemeClr>
                </a:solidFill>
                <a:latin typeface="+mn-lt"/>
              </a:defRPr>
            </a:lvl4pPr>
            <a:lvl5pPr marL="2171700" indent="-342900">
              <a:buClr>
                <a:schemeClr val="accent5">
                  <a:lumMod val="50000"/>
                </a:schemeClr>
              </a:buClr>
              <a:buFont typeface="+mj-lt"/>
              <a:buAutoNum type="arabicPeriod"/>
              <a:defRPr>
                <a:solidFill>
                  <a:schemeClr val="accent5">
                    <a:lumMod val="50000"/>
                  </a:schemeClr>
                </a:solidFill>
                <a:latin typeface="+mn-lt"/>
              </a:defRPr>
            </a:lvl5pPr>
          </a:lstStyle>
          <a:p>
            <a:pPr lvl="0"/>
            <a:r>
              <a:rPr lang="en-US"/>
              <a:t>Click to edit Master text styles</a:t>
            </a:r>
          </a:p>
        </p:txBody>
      </p:sp>
    </p:spTree>
    <p:extLst>
      <p:ext uri="{BB962C8B-B14F-4D97-AF65-F5344CB8AC3E}">
        <p14:creationId xmlns:p14="http://schemas.microsoft.com/office/powerpoint/2010/main" val="3027520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6612835" cy="652970"/>
          </a:xfrm>
        </p:spPr>
        <p:txBody>
          <a:bodyPr>
            <a:normAutofit/>
          </a:bodyPr>
          <a:lstStyle>
            <a:lvl1pPr>
              <a:defRPr sz="2800" b="1">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B1F0A2E-AD34-5147-9565-9BD9B04B09D1}"/>
              </a:ext>
            </a:extLst>
          </p:cNvPr>
          <p:cNvSpPr>
            <a:spLocks noGrp="1"/>
          </p:cNvSpPr>
          <p:nvPr>
            <p:ph idx="1"/>
          </p:nvPr>
        </p:nvSpPr>
        <p:spPr>
          <a:xfrm>
            <a:off x="397565" y="1042663"/>
            <a:ext cx="6612835" cy="4464057"/>
          </a:xfrm>
        </p:spPr>
        <p:txBody>
          <a:bodyPr>
            <a:normAutofit/>
          </a:bodyPr>
          <a:lstStyle>
            <a:lvl1pPr marL="0" indent="0">
              <a:buClr>
                <a:schemeClr val="accent5">
                  <a:lumMod val="50000"/>
                </a:schemeClr>
              </a:buClr>
              <a:buFont typeface="+mj-lt"/>
              <a:buNone/>
              <a:defRPr sz="2400">
                <a:solidFill>
                  <a:schemeClr val="accent5">
                    <a:lumMod val="50000"/>
                  </a:schemeClr>
                </a:solidFill>
                <a:latin typeface="+mn-lt"/>
              </a:defRPr>
            </a:lvl1pPr>
            <a:lvl2pPr marL="914400" indent="-457200">
              <a:buClr>
                <a:schemeClr val="accent5">
                  <a:lumMod val="50000"/>
                </a:schemeClr>
              </a:buClr>
              <a:buFont typeface="+mj-lt"/>
              <a:buAutoNum type="arabicPeriod"/>
              <a:defRPr>
                <a:solidFill>
                  <a:schemeClr val="accent5">
                    <a:lumMod val="50000"/>
                  </a:schemeClr>
                </a:solidFill>
                <a:latin typeface="+mn-lt"/>
              </a:defRPr>
            </a:lvl2pPr>
            <a:lvl3pPr marL="1371600" indent="-457200">
              <a:buClr>
                <a:schemeClr val="accent5">
                  <a:lumMod val="50000"/>
                </a:schemeClr>
              </a:buClr>
              <a:buFont typeface="+mj-lt"/>
              <a:buAutoNum type="arabicPeriod"/>
              <a:defRPr>
                <a:solidFill>
                  <a:schemeClr val="accent5">
                    <a:lumMod val="50000"/>
                  </a:schemeClr>
                </a:solidFill>
                <a:latin typeface="+mn-lt"/>
              </a:defRPr>
            </a:lvl3pPr>
            <a:lvl4pPr marL="1714500" indent="-342900">
              <a:buClr>
                <a:schemeClr val="accent5">
                  <a:lumMod val="50000"/>
                </a:schemeClr>
              </a:buClr>
              <a:buFont typeface="+mj-lt"/>
              <a:buAutoNum type="arabicPeriod"/>
              <a:defRPr>
                <a:solidFill>
                  <a:schemeClr val="accent5">
                    <a:lumMod val="50000"/>
                  </a:schemeClr>
                </a:solidFill>
                <a:latin typeface="+mn-lt"/>
              </a:defRPr>
            </a:lvl4pPr>
            <a:lvl5pPr marL="2171700" indent="-342900">
              <a:buClr>
                <a:schemeClr val="accent5">
                  <a:lumMod val="50000"/>
                </a:schemeClr>
              </a:buClr>
              <a:buFont typeface="+mj-lt"/>
              <a:buAutoNum type="arabicPeriod"/>
              <a:defRPr>
                <a:solidFill>
                  <a:schemeClr val="accent5">
                    <a:lumMod val="50000"/>
                  </a:schemeClr>
                </a:solidFill>
                <a:latin typeface="+mn-lt"/>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
        <p:nvSpPr>
          <p:cNvPr id="5" name="Picture Placeholder 3">
            <a:extLst>
              <a:ext uri="{FF2B5EF4-FFF2-40B4-BE49-F238E27FC236}">
                <a16:creationId xmlns:a16="http://schemas.microsoft.com/office/drawing/2014/main" id="{39154CB8-1382-BD44-9869-0378910B8978}"/>
              </a:ext>
            </a:extLst>
          </p:cNvPr>
          <p:cNvSpPr>
            <a:spLocks noGrp="1"/>
          </p:cNvSpPr>
          <p:nvPr>
            <p:ph type="pic" sz="quarter" idx="13"/>
          </p:nvPr>
        </p:nvSpPr>
        <p:spPr>
          <a:xfrm>
            <a:off x="7349702" y="1050724"/>
            <a:ext cx="4457985" cy="4455996"/>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119214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5F6F4445-CB3D-4645-BF48-FDECD63F287E}"/>
              </a:ext>
            </a:extLst>
          </p:cNvPr>
          <p:cNvSpPr>
            <a:spLocks noGrp="1"/>
          </p:cNvSpPr>
          <p:nvPr>
            <p:ph type="chart" sz="quarter" idx="13"/>
          </p:nvPr>
        </p:nvSpPr>
        <p:spPr>
          <a:xfrm>
            <a:off x="397564" y="1042663"/>
            <a:ext cx="11410123" cy="4493874"/>
          </a:xfrm>
        </p:spPr>
        <p:txBody>
          <a:bodyPr/>
          <a:lstStyle/>
          <a:p>
            <a:endParaRPr lang="en-US"/>
          </a:p>
        </p:txBody>
      </p:sp>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4188385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
        <p:nvSpPr>
          <p:cNvPr id="4" name="Table Placeholder 3">
            <a:extLst>
              <a:ext uri="{FF2B5EF4-FFF2-40B4-BE49-F238E27FC236}">
                <a16:creationId xmlns:a16="http://schemas.microsoft.com/office/drawing/2014/main" id="{3E3CE1CB-191F-0440-BF18-5EFDD1BBA30E}"/>
              </a:ext>
            </a:extLst>
          </p:cNvPr>
          <p:cNvSpPr>
            <a:spLocks noGrp="1"/>
          </p:cNvSpPr>
          <p:nvPr>
            <p:ph type="tbl" sz="quarter" idx="14"/>
          </p:nvPr>
        </p:nvSpPr>
        <p:spPr>
          <a:xfrm>
            <a:off x="397565" y="1033801"/>
            <a:ext cx="11410122" cy="4493874"/>
          </a:xfrm>
        </p:spPr>
        <p:txBody>
          <a:bodyPr/>
          <a:lstStyle/>
          <a:p>
            <a:endParaRPr lang="en-US"/>
          </a:p>
        </p:txBody>
      </p:sp>
    </p:spTree>
    <p:extLst>
      <p:ext uri="{BB962C8B-B14F-4D97-AF65-F5344CB8AC3E}">
        <p14:creationId xmlns:p14="http://schemas.microsoft.com/office/powerpoint/2010/main" val="3357074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003420" y="6165664"/>
            <a:ext cx="2844800" cy="363730"/>
          </a:xfrm>
        </p:spPr>
        <p:txBody>
          <a:bodyPr/>
          <a:lstStyle/>
          <a:p>
            <a:fld id="{FE9E206F-B6C9-6B46-920E-6690A9897DBF}" type="slidenum">
              <a:rPr lang="en-US" smtClean="0"/>
              <a:t>‹#›</a:t>
            </a:fld>
            <a:endParaRPr lang="en-US"/>
          </a:p>
        </p:txBody>
      </p:sp>
      <p:sp>
        <p:nvSpPr>
          <p:cNvPr id="44" name="Picture Placeholder 4"/>
          <p:cNvSpPr>
            <a:spLocks noGrp="1"/>
          </p:cNvSpPr>
          <p:nvPr>
            <p:ph type="pic" sz="quarter" idx="12" hasCustomPrompt="1"/>
          </p:nvPr>
        </p:nvSpPr>
        <p:spPr>
          <a:xfrm>
            <a:off x="1418226" y="1237045"/>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7" name="Text Placeholder 6"/>
          <p:cNvSpPr>
            <a:spLocks noGrp="1"/>
          </p:cNvSpPr>
          <p:nvPr>
            <p:ph type="body" sz="quarter" idx="14" hasCustomPrompt="1"/>
          </p:nvPr>
        </p:nvSpPr>
        <p:spPr>
          <a:xfrm>
            <a:off x="1099399" y="2561100"/>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46" name="Text Placeholder 6"/>
          <p:cNvSpPr>
            <a:spLocks noGrp="1"/>
          </p:cNvSpPr>
          <p:nvPr>
            <p:ph type="body" sz="quarter" idx="15" hasCustomPrompt="1"/>
          </p:nvPr>
        </p:nvSpPr>
        <p:spPr>
          <a:xfrm>
            <a:off x="1099398" y="2753395"/>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32" name="Picture Placeholder 4"/>
          <p:cNvSpPr>
            <a:spLocks noGrp="1"/>
          </p:cNvSpPr>
          <p:nvPr>
            <p:ph type="pic" sz="quarter" idx="40" hasCustomPrompt="1"/>
          </p:nvPr>
        </p:nvSpPr>
        <p:spPr>
          <a:xfrm>
            <a:off x="4007723" y="1253784"/>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33" name="Text Placeholder 6"/>
          <p:cNvSpPr>
            <a:spLocks noGrp="1"/>
          </p:cNvSpPr>
          <p:nvPr>
            <p:ph type="body" sz="quarter" idx="41" hasCustomPrompt="1"/>
          </p:nvPr>
        </p:nvSpPr>
        <p:spPr>
          <a:xfrm>
            <a:off x="3688896" y="2577840"/>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34" name="Text Placeholder 6"/>
          <p:cNvSpPr>
            <a:spLocks noGrp="1"/>
          </p:cNvSpPr>
          <p:nvPr>
            <p:ph type="body" sz="quarter" idx="42" hasCustomPrompt="1"/>
          </p:nvPr>
        </p:nvSpPr>
        <p:spPr>
          <a:xfrm>
            <a:off x="3688896" y="2770134"/>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35" name="Picture Placeholder 4"/>
          <p:cNvSpPr>
            <a:spLocks noGrp="1"/>
          </p:cNvSpPr>
          <p:nvPr>
            <p:ph type="pic" sz="quarter" idx="43" hasCustomPrompt="1"/>
          </p:nvPr>
        </p:nvSpPr>
        <p:spPr>
          <a:xfrm>
            <a:off x="6609409" y="1244882"/>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36" name="Text Placeholder 6"/>
          <p:cNvSpPr>
            <a:spLocks noGrp="1"/>
          </p:cNvSpPr>
          <p:nvPr>
            <p:ph type="body" sz="quarter" idx="44" hasCustomPrompt="1"/>
          </p:nvPr>
        </p:nvSpPr>
        <p:spPr>
          <a:xfrm>
            <a:off x="6290581" y="2568937"/>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37" name="Text Placeholder 6"/>
          <p:cNvSpPr>
            <a:spLocks noGrp="1"/>
          </p:cNvSpPr>
          <p:nvPr>
            <p:ph type="body" sz="quarter" idx="45" hasCustomPrompt="1"/>
          </p:nvPr>
        </p:nvSpPr>
        <p:spPr>
          <a:xfrm>
            <a:off x="6290581" y="2761232"/>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38" name="Picture Placeholder 4"/>
          <p:cNvSpPr>
            <a:spLocks noGrp="1"/>
          </p:cNvSpPr>
          <p:nvPr>
            <p:ph type="pic" sz="quarter" idx="46" hasCustomPrompt="1"/>
          </p:nvPr>
        </p:nvSpPr>
        <p:spPr>
          <a:xfrm>
            <a:off x="9198906" y="1253784"/>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39" name="Text Placeholder 6"/>
          <p:cNvSpPr>
            <a:spLocks noGrp="1"/>
          </p:cNvSpPr>
          <p:nvPr>
            <p:ph type="body" sz="quarter" idx="47" hasCustomPrompt="1"/>
          </p:nvPr>
        </p:nvSpPr>
        <p:spPr>
          <a:xfrm>
            <a:off x="8880079" y="2577840"/>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40" name="Text Placeholder 6"/>
          <p:cNvSpPr>
            <a:spLocks noGrp="1"/>
          </p:cNvSpPr>
          <p:nvPr>
            <p:ph type="body" sz="quarter" idx="48" hasCustomPrompt="1"/>
          </p:nvPr>
        </p:nvSpPr>
        <p:spPr>
          <a:xfrm>
            <a:off x="8880078" y="2770134"/>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42" name="Picture Placeholder 4"/>
          <p:cNvSpPr>
            <a:spLocks noGrp="1"/>
          </p:cNvSpPr>
          <p:nvPr>
            <p:ph type="pic" sz="quarter" idx="49" hasCustomPrompt="1"/>
          </p:nvPr>
        </p:nvSpPr>
        <p:spPr>
          <a:xfrm>
            <a:off x="1418226" y="3561161"/>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45" name="Text Placeholder 6"/>
          <p:cNvSpPr>
            <a:spLocks noGrp="1"/>
          </p:cNvSpPr>
          <p:nvPr>
            <p:ph type="body" sz="quarter" idx="50" hasCustomPrompt="1"/>
          </p:nvPr>
        </p:nvSpPr>
        <p:spPr>
          <a:xfrm>
            <a:off x="1099399" y="4885216"/>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71" name="Text Placeholder 6"/>
          <p:cNvSpPr>
            <a:spLocks noGrp="1"/>
          </p:cNvSpPr>
          <p:nvPr>
            <p:ph type="body" sz="quarter" idx="51" hasCustomPrompt="1"/>
          </p:nvPr>
        </p:nvSpPr>
        <p:spPr>
          <a:xfrm>
            <a:off x="1099398" y="5077511"/>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72" name="Picture Placeholder 4"/>
          <p:cNvSpPr>
            <a:spLocks noGrp="1"/>
          </p:cNvSpPr>
          <p:nvPr>
            <p:ph type="pic" sz="quarter" idx="52" hasCustomPrompt="1"/>
          </p:nvPr>
        </p:nvSpPr>
        <p:spPr>
          <a:xfrm>
            <a:off x="4007723" y="3577900"/>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73" name="Text Placeholder 6"/>
          <p:cNvSpPr>
            <a:spLocks noGrp="1"/>
          </p:cNvSpPr>
          <p:nvPr>
            <p:ph type="body" sz="quarter" idx="53" hasCustomPrompt="1"/>
          </p:nvPr>
        </p:nvSpPr>
        <p:spPr>
          <a:xfrm>
            <a:off x="3688896" y="4901955"/>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74" name="Text Placeholder 6"/>
          <p:cNvSpPr>
            <a:spLocks noGrp="1"/>
          </p:cNvSpPr>
          <p:nvPr>
            <p:ph type="body" sz="quarter" idx="54" hasCustomPrompt="1"/>
          </p:nvPr>
        </p:nvSpPr>
        <p:spPr>
          <a:xfrm>
            <a:off x="3688896" y="5094250"/>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75" name="Picture Placeholder 4"/>
          <p:cNvSpPr>
            <a:spLocks noGrp="1"/>
          </p:cNvSpPr>
          <p:nvPr>
            <p:ph type="pic" sz="quarter" idx="55" hasCustomPrompt="1"/>
          </p:nvPr>
        </p:nvSpPr>
        <p:spPr>
          <a:xfrm>
            <a:off x="6609409" y="3568998"/>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76" name="Text Placeholder 6"/>
          <p:cNvSpPr>
            <a:spLocks noGrp="1"/>
          </p:cNvSpPr>
          <p:nvPr>
            <p:ph type="body" sz="quarter" idx="56" hasCustomPrompt="1"/>
          </p:nvPr>
        </p:nvSpPr>
        <p:spPr>
          <a:xfrm>
            <a:off x="6290581" y="4893053"/>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77" name="Text Placeholder 6"/>
          <p:cNvSpPr>
            <a:spLocks noGrp="1"/>
          </p:cNvSpPr>
          <p:nvPr>
            <p:ph type="body" sz="quarter" idx="57" hasCustomPrompt="1"/>
          </p:nvPr>
        </p:nvSpPr>
        <p:spPr>
          <a:xfrm>
            <a:off x="6290581" y="5085347"/>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78" name="Picture Placeholder 4"/>
          <p:cNvSpPr>
            <a:spLocks noGrp="1"/>
          </p:cNvSpPr>
          <p:nvPr>
            <p:ph type="pic" sz="quarter" idx="58" hasCustomPrompt="1"/>
          </p:nvPr>
        </p:nvSpPr>
        <p:spPr>
          <a:xfrm>
            <a:off x="9198906" y="3577900"/>
            <a:ext cx="1308527" cy="1307316"/>
          </a:xfrm>
          <a:prstGeom prst="ellipse">
            <a:avLst/>
          </a:prstGeom>
        </p:spPr>
        <p:txBody>
          <a:bodyPr vert="horz"/>
          <a:lstStyle>
            <a:lvl1pPr marL="0" indent="0">
              <a:buNone/>
              <a:defRPr sz="1332"/>
            </a:lvl1pPr>
          </a:lstStyle>
          <a:p>
            <a:r>
              <a:rPr lang="en-US"/>
              <a:t>Click on icon </a:t>
            </a:r>
          </a:p>
          <a:p>
            <a:r>
              <a:rPr lang="en-US"/>
              <a:t>to insert image</a:t>
            </a:r>
          </a:p>
        </p:txBody>
      </p:sp>
      <p:sp>
        <p:nvSpPr>
          <p:cNvPr id="79" name="Text Placeholder 6"/>
          <p:cNvSpPr>
            <a:spLocks noGrp="1"/>
          </p:cNvSpPr>
          <p:nvPr>
            <p:ph type="body" sz="quarter" idx="59" hasCustomPrompt="1"/>
          </p:nvPr>
        </p:nvSpPr>
        <p:spPr>
          <a:xfrm>
            <a:off x="8880079" y="4901955"/>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a:t>Dr. </a:t>
            </a:r>
            <a:r>
              <a:rPr lang="en-US" err="1"/>
              <a:t>FirstLast</a:t>
            </a:r>
            <a:r>
              <a:rPr lang="en-US"/>
              <a:t> Name, MD</a:t>
            </a:r>
          </a:p>
        </p:txBody>
      </p:sp>
      <p:sp>
        <p:nvSpPr>
          <p:cNvPr id="80" name="Text Placeholder 6"/>
          <p:cNvSpPr>
            <a:spLocks noGrp="1"/>
          </p:cNvSpPr>
          <p:nvPr>
            <p:ph type="body" sz="quarter" idx="60" hasCustomPrompt="1"/>
          </p:nvPr>
        </p:nvSpPr>
        <p:spPr>
          <a:xfrm>
            <a:off x="8880078" y="5094250"/>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a:t>Doctor’s Title</a:t>
            </a:r>
          </a:p>
          <a:p>
            <a:pPr lvl="0"/>
            <a:r>
              <a:rPr lang="en-US"/>
              <a:t>Department</a:t>
            </a:r>
          </a:p>
        </p:txBody>
      </p:sp>
      <p:sp>
        <p:nvSpPr>
          <p:cNvPr id="29" name="Title 1">
            <a:extLst>
              <a:ext uri="{FF2B5EF4-FFF2-40B4-BE49-F238E27FC236}">
                <a16:creationId xmlns:a16="http://schemas.microsoft.com/office/drawing/2014/main" id="{D2991104-1CD2-1A43-9747-8B46159F3E90}"/>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Tree>
    <p:extLst>
      <p:ext uri="{BB962C8B-B14F-4D97-AF65-F5344CB8AC3E}">
        <p14:creationId xmlns:p14="http://schemas.microsoft.com/office/powerpoint/2010/main" val="2417291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11410122" cy="652970"/>
          </a:xfrm>
        </p:spPr>
        <p:txBody>
          <a:bodyPr>
            <a:normAutofit/>
          </a:bodyPr>
          <a:lstStyle>
            <a:lvl1pPr algn="ctr">
              <a:defRPr sz="2800" b="1">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B1F0A2E-AD34-5147-9565-9BD9B04B09D1}"/>
              </a:ext>
            </a:extLst>
          </p:cNvPr>
          <p:cNvSpPr>
            <a:spLocks noGrp="1"/>
          </p:cNvSpPr>
          <p:nvPr>
            <p:ph idx="1"/>
          </p:nvPr>
        </p:nvSpPr>
        <p:spPr>
          <a:xfrm>
            <a:off x="397565" y="1042663"/>
            <a:ext cx="11410122" cy="2228857"/>
          </a:xfrm>
        </p:spPr>
        <p:txBody>
          <a:bodyPr>
            <a:normAutofit/>
          </a:bodyPr>
          <a:lstStyle>
            <a:lvl1pPr marL="0" indent="0" algn="ctr">
              <a:buClr>
                <a:schemeClr val="accent5">
                  <a:lumMod val="50000"/>
                </a:schemeClr>
              </a:buClr>
              <a:buFont typeface="Arial" panose="020B0604020202020204" pitchFamily="34" charset="0"/>
              <a:buNone/>
              <a:defRPr sz="2400">
                <a:solidFill>
                  <a:schemeClr val="accent5">
                    <a:lumMod val="50000"/>
                  </a:schemeClr>
                </a:solidFill>
                <a:latin typeface="+mn-lt"/>
              </a:defRPr>
            </a:lvl1pPr>
            <a:lvl2pPr marL="457200" indent="0">
              <a:buClr>
                <a:schemeClr val="accent5">
                  <a:lumMod val="50000"/>
                </a:schemeClr>
              </a:buClr>
              <a:buFont typeface="Arial" panose="020B0604020202020204" pitchFamily="34" charset="0"/>
              <a:buNone/>
              <a:defRPr>
                <a:solidFill>
                  <a:schemeClr val="accent5">
                    <a:lumMod val="50000"/>
                  </a:schemeClr>
                </a:solidFill>
                <a:latin typeface="+mn-lt"/>
              </a:defRPr>
            </a:lvl2pPr>
            <a:lvl3pPr marL="914400" indent="0">
              <a:buClr>
                <a:schemeClr val="accent5">
                  <a:lumMod val="50000"/>
                </a:schemeClr>
              </a:buClr>
              <a:buFont typeface="Arial" panose="020B0604020202020204" pitchFamily="34" charset="0"/>
              <a:buNone/>
              <a:defRPr>
                <a:solidFill>
                  <a:schemeClr val="accent5">
                    <a:lumMod val="50000"/>
                  </a:schemeClr>
                </a:solidFill>
                <a:latin typeface="+mn-lt"/>
              </a:defRPr>
            </a:lvl3pPr>
            <a:lvl4pPr marL="1371600" indent="0">
              <a:buClr>
                <a:schemeClr val="accent5">
                  <a:lumMod val="50000"/>
                </a:schemeClr>
              </a:buClr>
              <a:buFont typeface="Arial" panose="020B0604020202020204" pitchFamily="34" charset="0"/>
              <a:buNone/>
              <a:defRPr>
                <a:solidFill>
                  <a:schemeClr val="accent5">
                    <a:lumMod val="50000"/>
                  </a:schemeClr>
                </a:solidFill>
                <a:latin typeface="+mn-lt"/>
              </a:defRPr>
            </a:lvl4pPr>
            <a:lvl5pPr marL="1828800" indent="0">
              <a:buClr>
                <a:schemeClr val="accent5">
                  <a:lumMod val="50000"/>
                </a:schemeClr>
              </a:buClr>
              <a:buFont typeface="Arial" panose="020B0604020202020204" pitchFamily="34" charset="0"/>
              <a:buNone/>
              <a:defRPr>
                <a:solidFill>
                  <a:schemeClr val="accent5">
                    <a:lumMod val="50000"/>
                  </a:schemeClr>
                </a:solidFill>
                <a:latin typeface="+mn-lt"/>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
        <p:nvSpPr>
          <p:cNvPr id="5" name="Text Placeholder 3">
            <a:extLst>
              <a:ext uri="{FF2B5EF4-FFF2-40B4-BE49-F238E27FC236}">
                <a16:creationId xmlns:a16="http://schemas.microsoft.com/office/drawing/2014/main" id="{10BDB4EB-597C-CA4F-8BF6-F51EAF53E635}"/>
              </a:ext>
            </a:extLst>
          </p:cNvPr>
          <p:cNvSpPr>
            <a:spLocks noGrp="1"/>
          </p:cNvSpPr>
          <p:nvPr>
            <p:ph type="body" sz="quarter" idx="13" hasCustomPrompt="1"/>
          </p:nvPr>
        </p:nvSpPr>
        <p:spPr>
          <a:xfrm>
            <a:off x="3017446" y="375785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a:t>##</a:t>
            </a:r>
          </a:p>
        </p:txBody>
      </p:sp>
      <p:sp>
        <p:nvSpPr>
          <p:cNvPr id="7" name="Text Placeholder 3">
            <a:extLst>
              <a:ext uri="{FF2B5EF4-FFF2-40B4-BE49-F238E27FC236}">
                <a16:creationId xmlns:a16="http://schemas.microsoft.com/office/drawing/2014/main" id="{E8E46549-8A7A-BF4E-9FF2-68A1C8DD37F3}"/>
              </a:ext>
            </a:extLst>
          </p:cNvPr>
          <p:cNvSpPr>
            <a:spLocks noGrp="1"/>
          </p:cNvSpPr>
          <p:nvPr>
            <p:ph type="body" sz="quarter" idx="14" hasCustomPrompt="1"/>
          </p:nvPr>
        </p:nvSpPr>
        <p:spPr>
          <a:xfrm>
            <a:off x="5402104" y="375785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a:t>##</a:t>
            </a:r>
          </a:p>
        </p:txBody>
      </p:sp>
      <p:sp>
        <p:nvSpPr>
          <p:cNvPr id="8" name="Text Placeholder 3">
            <a:extLst>
              <a:ext uri="{FF2B5EF4-FFF2-40B4-BE49-F238E27FC236}">
                <a16:creationId xmlns:a16="http://schemas.microsoft.com/office/drawing/2014/main" id="{C3DCD928-5A93-9746-8848-3C38D22634EE}"/>
              </a:ext>
            </a:extLst>
          </p:cNvPr>
          <p:cNvSpPr>
            <a:spLocks noGrp="1"/>
          </p:cNvSpPr>
          <p:nvPr>
            <p:ph type="body" sz="quarter" idx="15" hasCustomPrompt="1"/>
          </p:nvPr>
        </p:nvSpPr>
        <p:spPr>
          <a:xfrm>
            <a:off x="7786762" y="375785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a:t>##</a:t>
            </a:r>
          </a:p>
        </p:txBody>
      </p:sp>
      <p:sp>
        <p:nvSpPr>
          <p:cNvPr id="9" name="Text Placeholder 12">
            <a:extLst>
              <a:ext uri="{FF2B5EF4-FFF2-40B4-BE49-F238E27FC236}">
                <a16:creationId xmlns:a16="http://schemas.microsoft.com/office/drawing/2014/main" id="{CDB10AAD-9CAD-2C4A-8122-4E47D137644C}"/>
              </a:ext>
            </a:extLst>
          </p:cNvPr>
          <p:cNvSpPr>
            <a:spLocks noGrp="1"/>
          </p:cNvSpPr>
          <p:nvPr>
            <p:ph type="body" sz="quarter" idx="40" hasCustomPrompt="1"/>
          </p:nvPr>
        </p:nvSpPr>
        <p:spPr>
          <a:xfrm>
            <a:off x="3017446" y="4418259"/>
            <a:ext cx="1744662" cy="674031"/>
          </a:xfrm>
          <a:prstGeom prst="rect">
            <a:avLst/>
          </a:prstGeom>
        </p:spPr>
        <p:txBody>
          <a:bodyPr vert="horz" wrap="square">
            <a:spAutoFit/>
          </a:bodyPr>
          <a:lstStyle>
            <a:lvl1pPr marL="0" indent="0" algn="ctr">
              <a:buNone/>
              <a:defRPr sz="1400" baseline="0">
                <a:solidFill>
                  <a:schemeClr val="accent5">
                    <a:lumMod val="50000"/>
                  </a:schemeClr>
                </a:solidFill>
                <a:latin typeface="+mn-lt"/>
                <a:cs typeface="Trebuchet MS"/>
              </a:defRPr>
            </a:lvl1pPr>
            <a:lvl2pPr>
              <a:defRPr sz="1200"/>
            </a:lvl2pPr>
            <a:lvl3pPr>
              <a:defRPr sz="1200"/>
            </a:lvl3pPr>
            <a:lvl4pPr>
              <a:defRPr sz="1200"/>
            </a:lvl4pPr>
            <a:lvl5pPr>
              <a:defRPr sz="1200"/>
            </a:lvl5pPr>
          </a:lstStyle>
          <a:p>
            <a:pPr lvl="0"/>
            <a:r>
              <a:rPr lang="en-US"/>
              <a:t>Stat can go in here with the number above in ##</a:t>
            </a:r>
          </a:p>
        </p:txBody>
      </p:sp>
      <p:sp>
        <p:nvSpPr>
          <p:cNvPr id="10" name="Text Placeholder 12">
            <a:extLst>
              <a:ext uri="{FF2B5EF4-FFF2-40B4-BE49-F238E27FC236}">
                <a16:creationId xmlns:a16="http://schemas.microsoft.com/office/drawing/2014/main" id="{F4298470-6CF9-A045-AFB1-7E143224D1A5}"/>
              </a:ext>
            </a:extLst>
          </p:cNvPr>
          <p:cNvSpPr>
            <a:spLocks noGrp="1"/>
          </p:cNvSpPr>
          <p:nvPr>
            <p:ph type="body" sz="quarter" idx="41" hasCustomPrompt="1"/>
          </p:nvPr>
        </p:nvSpPr>
        <p:spPr>
          <a:xfrm>
            <a:off x="7786762" y="4418259"/>
            <a:ext cx="1744662" cy="674031"/>
          </a:xfrm>
          <a:prstGeom prst="rect">
            <a:avLst/>
          </a:prstGeom>
        </p:spPr>
        <p:txBody>
          <a:bodyPr vert="horz" wrap="square">
            <a:spAutoFit/>
          </a:bodyPr>
          <a:lstStyle>
            <a:lvl1pPr marL="0" indent="0" algn="ctr">
              <a:buNone/>
              <a:defRPr sz="1400">
                <a:solidFill>
                  <a:schemeClr val="accent5">
                    <a:lumMod val="50000"/>
                  </a:schemeClr>
                </a:solidFill>
                <a:latin typeface="+mn-lt"/>
                <a:cs typeface="Trebuchet MS"/>
              </a:defRPr>
            </a:lvl1pPr>
            <a:lvl2pPr>
              <a:defRPr sz="1200"/>
            </a:lvl2pPr>
            <a:lvl3pPr>
              <a:defRPr sz="1200"/>
            </a:lvl3pPr>
            <a:lvl4pPr>
              <a:defRPr sz="1200"/>
            </a:lvl4pPr>
            <a:lvl5pPr>
              <a:defRPr sz="1200"/>
            </a:lvl5pPr>
          </a:lstStyle>
          <a:p>
            <a:pPr lvl="0"/>
            <a:r>
              <a:rPr lang="en-US"/>
              <a:t>Stat can go in here with the number above in ##</a:t>
            </a:r>
          </a:p>
        </p:txBody>
      </p:sp>
      <p:sp>
        <p:nvSpPr>
          <p:cNvPr id="11" name="Text Placeholder 12">
            <a:extLst>
              <a:ext uri="{FF2B5EF4-FFF2-40B4-BE49-F238E27FC236}">
                <a16:creationId xmlns:a16="http://schemas.microsoft.com/office/drawing/2014/main" id="{AAAD68E7-B874-854A-9BFF-E86B0AD58856}"/>
              </a:ext>
            </a:extLst>
          </p:cNvPr>
          <p:cNvSpPr>
            <a:spLocks noGrp="1"/>
          </p:cNvSpPr>
          <p:nvPr>
            <p:ph type="body" sz="quarter" idx="42" hasCustomPrompt="1"/>
          </p:nvPr>
        </p:nvSpPr>
        <p:spPr>
          <a:xfrm>
            <a:off x="5402104" y="4418259"/>
            <a:ext cx="1744662" cy="674031"/>
          </a:xfrm>
          <a:prstGeom prst="rect">
            <a:avLst/>
          </a:prstGeom>
        </p:spPr>
        <p:txBody>
          <a:bodyPr vert="horz" wrap="square">
            <a:spAutoFit/>
          </a:bodyPr>
          <a:lstStyle>
            <a:lvl1pPr marL="0" indent="0" algn="ctr">
              <a:buNone/>
              <a:defRPr sz="1400">
                <a:solidFill>
                  <a:schemeClr val="accent5">
                    <a:lumMod val="50000"/>
                  </a:schemeClr>
                </a:solidFill>
                <a:latin typeface="+mn-lt"/>
                <a:cs typeface="Trebuchet MS"/>
              </a:defRPr>
            </a:lvl1pPr>
            <a:lvl2pPr>
              <a:defRPr sz="1200"/>
            </a:lvl2pPr>
            <a:lvl3pPr>
              <a:defRPr sz="1200"/>
            </a:lvl3pPr>
            <a:lvl4pPr>
              <a:defRPr sz="1200"/>
            </a:lvl4pPr>
            <a:lvl5pPr>
              <a:defRPr sz="1200"/>
            </a:lvl5pPr>
          </a:lstStyle>
          <a:p>
            <a:pPr lvl="0"/>
            <a:r>
              <a:rPr lang="en-US"/>
              <a:t>Stat can go in here with the number above in ##</a:t>
            </a:r>
          </a:p>
        </p:txBody>
      </p:sp>
    </p:spTree>
    <p:extLst>
      <p:ext uri="{BB962C8B-B14F-4D97-AF65-F5344CB8AC3E}">
        <p14:creationId xmlns:p14="http://schemas.microsoft.com/office/powerpoint/2010/main" val="1145187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B41C-E9B6-FF47-B937-39358D71A10A}"/>
              </a:ext>
            </a:extLst>
          </p:cNvPr>
          <p:cNvSpPr>
            <a:spLocks noGrp="1"/>
          </p:cNvSpPr>
          <p:nvPr>
            <p:ph type="title"/>
          </p:nvPr>
        </p:nvSpPr>
        <p:spPr>
          <a:xfrm>
            <a:off x="386080" y="365125"/>
            <a:ext cx="1141984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90548-4574-D04A-8DAB-6C4EC9A58444}"/>
              </a:ext>
            </a:extLst>
          </p:cNvPr>
          <p:cNvSpPr>
            <a:spLocks noGrp="1"/>
          </p:cNvSpPr>
          <p:nvPr>
            <p:ph type="body" idx="1"/>
          </p:nvPr>
        </p:nvSpPr>
        <p:spPr>
          <a:xfrm>
            <a:off x="386080" y="1681163"/>
            <a:ext cx="56114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54317-820E-E84F-BA2A-E20511611CDA}"/>
              </a:ext>
            </a:extLst>
          </p:cNvPr>
          <p:cNvSpPr>
            <a:spLocks noGrp="1"/>
          </p:cNvSpPr>
          <p:nvPr>
            <p:ph sz="half" idx="2"/>
          </p:nvPr>
        </p:nvSpPr>
        <p:spPr>
          <a:xfrm>
            <a:off x="384314" y="2505075"/>
            <a:ext cx="5613262" cy="3194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523AA-4751-1949-BB1E-B6801F565B15}"/>
              </a:ext>
            </a:extLst>
          </p:cNvPr>
          <p:cNvSpPr>
            <a:spLocks noGrp="1"/>
          </p:cNvSpPr>
          <p:nvPr>
            <p:ph type="body" sz="quarter" idx="3"/>
          </p:nvPr>
        </p:nvSpPr>
        <p:spPr>
          <a:xfrm>
            <a:off x="6172200" y="1681163"/>
            <a:ext cx="56337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EE203-525B-4440-832E-24C85E7EFE3B}"/>
              </a:ext>
            </a:extLst>
          </p:cNvPr>
          <p:cNvSpPr>
            <a:spLocks noGrp="1"/>
          </p:cNvSpPr>
          <p:nvPr>
            <p:ph sz="quarter" idx="4"/>
          </p:nvPr>
        </p:nvSpPr>
        <p:spPr>
          <a:xfrm>
            <a:off x="6172200" y="2505075"/>
            <a:ext cx="5633720" cy="3194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5677B10-C1F7-D44F-BC25-94426EFC9165}"/>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781681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2B5F14-9489-D24A-A97B-9DCF090B5191}"/>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3110133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Text Placeholder 6">
            <a:extLst>
              <a:ext uri="{FF2B5EF4-FFF2-40B4-BE49-F238E27FC236}">
                <a16:creationId xmlns:a16="http://schemas.microsoft.com/office/drawing/2014/main" id="{B79593A7-1FF0-E647-9933-96236B50BEFB}"/>
              </a:ext>
            </a:extLst>
          </p:cNvPr>
          <p:cNvSpPr>
            <a:spLocks noGrp="1"/>
          </p:cNvSpPr>
          <p:nvPr>
            <p:ph type="body" sz="quarter" idx="11" hasCustomPrompt="1"/>
          </p:nvPr>
        </p:nvSpPr>
        <p:spPr>
          <a:xfrm>
            <a:off x="-1" y="2644842"/>
            <a:ext cx="12191999" cy="1568314"/>
          </a:xfrm>
          <a:prstGeom prst="rect">
            <a:avLst/>
          </a:prstGeom>
        </p:spPr>
        <p:txBody>
          <a:bodyPr vert="horz" wrap="square" anchor="ctr" anchorCtr="0">
            <a:spAutoFit/>
          </a:bodyPr>
          <a:lstStyle>
            <a:lvl1pPr marL="0" indent="0" algn="ctr">
              <a:buNone/>
              <a:defRPr sz="10657" b="1">
                <a:solidFill>
                  <a:schemeClr val="bg1"/>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a:t>Thank You</a:t>
            </a:r>
          </a:p>
        </p:txBody>
      </p:sp>
    </p:spTree>
    <p:extLst>
      <p:ext uri="{BB962C8B-B14F-4D97-AF65-F5344CB8AC3E}">
        <p14:creationId xmlns:p14="http://schemas.microsoft.com/office/powerpoint/2010/main" val="98219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08FB4-1498-F044-B334-AA2B2CBA16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2192000" cy="6858000"/>
          </a:xfrm>
          <a:prstGeom prst="rect">
            <a:avLst/>
          </a:prstGeom>
        </p:spPr>
      </p:pic>
      <p:sp>
        <p:nvSpPr>
          <p:cNvPr id="5" name="Title 1">
            <a:extLst>
              <a:ext uri="{FF2B5EF4-FFF2-40B4-BE49-F238E27FC236}">
                <a16:creationId xmlns:a16="http://schemas.microsoft.com/office/drawing/2014/main" id="{C916B515-CC1B-F541-9179-14B168119840}"/>
              </a:ext>
            </a:extLst>
          </p:cNvPr>
          <p:cNvSpPr>
            <a:spLocks noGrp="1"/>
          </p:cNvSpPr>
          <p:nvPr>
            <p:ph type="ctrTitle"/>
          </p:nvPr>
        </p:nvSpPr>
        <p:spPr>
          <a:xfrm>
            <a:off x="1524000" y="1906134"/>
            <a:ext cx="9144000" cy="2387600"/>
          </a:xfrm>
        </p:spPr>
        <p:txBody>
          <a:bodyPr anchor="b"/>
          <a:lstStyle>
            <a:lvl1pPr algn="ctr">
              <a:defRPr sz="6000" b="1">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C41E9C61-DAD7-D44E-A3B6-9C7DCEEC06DF}"/>
              </a:ext>
            </a:extLst>
          </p:cNvPr>
          <p:cNvSpPr>
            <a:spLocks noGrp="1"/>
          </p:cNvSpPr>
          <p:nvPr>
            <p:ph type="subTitle" idx="1"/>
          </p:nvPr>
        </p:nvSpPr>
        <p:spPr>
          <a:xfrm>
            <a:off x="1524000" y="438580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505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Text Placeholder 6">
            <a:extLst>
              <a:ext uri="{FF2B5EF4-FFF2-40B4-BE49-F238E27FC236}">
                <a16:creationId xmlns:a16="http://schemas.microsoft.com/office/drawing/2014/main" id="{B79593A7-1FF0-E647-9933-96236B50BEFB}"/>
              </a:ext>
            </a:extLst>
          </p:cNvPr>
          <p:cNvSpPr>
            <a:spLocks noGrp="1"/>
          </p:cNvSpPr>
          <p:nvPr>
            <p:ph type="body" sz="quarter" idx="11" hasCustomPrompt="1"/>
          </p:nvPr>
        </p:nvSpPr>
        <p:spPr>
          <a:xfrm>
            <a:off x="-1" y="2644842"/>
            <a:ext cx="12191999" cy="1568314"/>
          </a:xfrm>
          <a:prstGeom prst="rect">
            <a:avLst/>
          </a:prstGeom>
        </p:spPr>
        <p:txBody>
          <a:bodyPr vert="horz" wrap="square" anchor="ctr" anchorCtr="0">
            <a:spAutoFit/>
          </a:bodyPr>
          <a:lstStyle>
            <a:lvl1pPr marL="0" indent="0" algn="ctr">
              <a:buNone/>
              <a:defRPr sz="10657" b="1">
                <a:solidFill>
                  <a:schemeClr val="tx1"/>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a:t>Thank You</a:t>
            </a:r>
          </a:p>
        </p:txBody>
      </p:sp>
    </p:spTree>
    <p:extLst>
      <p:ext uri="{BB962C8B-B14F-4D97-AF65-F5344CB8AC3E}">
        <p14:creationId xmlns:p14="http://schemas.microsoft.com/office/powerpoint/2010/main" val="1085556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119D-C216-06B4-3665-102D592F118C}"/>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C36FC6BE-E33B-220E-6262-0471E1B7B727}"/>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BE30A2DB-5C36-F398-941F-BC62F1C3F264}"/>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5" name="Footer Placeholder 4">
            <a:extLst>
              <a:ext uri="{FF2B5EF4-FFF2-40B4-BE49-F238E27FC236}">
                <a16:creationId xmlns:a16="http://schemas.microsoft.com/office/drawing/2014/main" id="{24A4FDF1-4619-DCAB-A951-76EFA3313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6554F-87EA-1AEA-EC76-FF496382E52D}"/>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350005596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C9D2-C41D-028D-466C-FE572509E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01BE5-2498-2D00-7A1E-545B95E9A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CBEA1-7C1D-896E-6C84-4832C04D6241}"/>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5" name="Footer Placeholder 4">
            <a:extLst>
              <a:ext uri="{FF2B5EF4-FFF2-40B4-BE49-F238E27FC236}">
                <a16:creationId xmlns:a16="http://schemas.microsoft.com/office/drawing/2014/main" id="{82305391-267E-DD9A-27C8-6FAF0BC33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21DC1-9A2A-235A-5C4D-7A733862B90C}"/>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417726203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689E-6387-7C08-D577-680389575663}"/>
              </a:ext>
            </a:extLst>
          </p:cNvPr>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E4E636E4-8CDB-CC22-5EE7-5072492E1BB6}"/>
              </a:ext>
            </a:extLst>
          </p:cNvPr>
          <p:cNvSpPr>
            <a:spLocks noGrp="1"/>
          </p:cNvSpPr>
          <p:nvPr>
            <p:ph type="body" idx="1"/>
          </p:nvPr>
        </p:nvSpPr>
        <p:spPr>
          <a:xfrm>
            <a:off x="831851" y="4589463"/>
            <a:ext cx="10515600" cy="1500187"/>
          </a:xfrm>
        </p:spPr>
        <p:txBody>
          <a:bodyPr/>
          <a:lstStyle>
            <a:lvl1pPr marL="0" indent="0">
              <a:buNone/>
              <a:defRPr sz="2398">
                <a:solidFill>
                  <a:schemeClr val="tx1">
                    <a:tint val="82000"/>
                  </a:schemeClr>
                </a:solidFill>
              </a:defRPr>
            </a:lvl1pPr>
            <a:lvl2pPr marL="456777" indent="0">
              <a:buNone/>
              <a:defRPr sz="1998">
                <a:solidFill>
                  <a:schemeClr val="tx1">
                    <a:tint val="82000"/>
                  </a:schemeClr>
                </a:solidFill>
              </a:defRPr>
            </a:lvl2pPr>
            <a:lvl3pPr marL="913554" indent="0">
              <a:buNone/>
              <a:defRPr sz="1798">
                <a:solidFill>
                  <a:schemeClr val="tx1">
                    <a:tint val="82000"/>
                  </a:schemeClr>
                </a:solidFill>
              </a:defRPr>
            </a:lvl3pPr>
            <a:lvl4pPr marL="1370331" indent="0">
              <a:buNone/>
              <a:defRPr sz="1599">
                <a:solidFill>
                  <a:schemeClr val="tx1">
                    <a:tint val="82000"/>
                  </a:schemeClr>
                </a:solidFill>
              </a:defRPr>
            </a:lvl4pPr>
            <a:lvl5pPr marL="1827108" indent="0">
              <a:buNone/>
              <a:defRPr sz="1599">
                <a:solidFill>
                  <a:schemeClr val="tx1">
                    <a:tint val="82000"/>
                  </a:schemeClr>
                </a:solidFill>
              </a:defRPr>
            </a:lvl5pPr>
            <a:lvl6pPr marL="2283885" indent="0">
              <a:buNone/>
              <a:defRPr sz="1599">
                <a:solidFill>
                  <a:schemeClr val="tx1">
                    <a:tint val="82000"/>
                  </a:schemeClr>
                </a:solidFill>
              </a:defRPr>
            </a:lvl6pPr>
            <a:lvl7pPr marL="2740663" indent="0">
              <a:buNone/>
              <a:defRPr sz="1599">
                <a:solidFill>
                  <a:schemeClr val="tx1">
                    <a:tint val="82000"/>
                  </a:schemeClr>
                </a:solidFill>
              </a:defRPr>
            </a:lvl7pPr>
            <a:lvl8pPr marL="3197440" indent="0">
              <a:buNone/>
              <a:defRPr sz="1599">
                <a:solidFill>
                  <a:schemeClr val="tx1">
                    <a:tint val="82000"/>
                  </a:schemeClr>
                </a:solidFill>
              </a:defRPr>
            </a:lvl8pPr>
            <a:lvl9pPr marL="3654217" indent="0">
              <a:buNone/>
              <a:defRPr sz="1599">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FB5DB-1886-C63A-F131-72639A11DF82}"/>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5" name="Footer Placeholder 4">
            <a:extLst>
              <a:ext uri="{FF2B5EF4-FFF2-40B4-BE49-F238E27FC236}">
                <a16:creationId xmlns:a16="http://schemas.microsoft.com/office/drawing/2014/main" id="{50D51E15-78CB-8E92-83AD-4A054017E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3ECF2-6FE1-B6CE-25F2-573E4F786016}"/>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1271206707"/>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47BB-1798-D53D-A02E-6442AC3BC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00736-0E54-809F-A3A3-58E37EEFEE3B}"/>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3D642E-C241-0D67-4B98-4125DB082CB1}"/>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17D2B0-5B34-A1C6-3634-2EB9C782916E}"/>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6" name="Footer Placeholder 5">
            <a:extLst>
              <a:ext uri="{FF2B5EF4-FFF2-40B4-BE49-F238E27FC236}">
                <a16:creationId xmlns:a16="http://schemas.microsoft.com/office/drawing/2014/main" id="{6F028150-2BDD-0713-8C6E-56C4418AE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ECC84-0187-FDAE-8C0C-0B4186245D99}"/>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3423129614"/>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B3DA-ADCE-1D50-9719-56110DBDE1B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7E140-1EDD-88E9-B3E9-FCF20D24A94F}"/>
              </a:ext>
            </a:extLst>
          </p:cNvPr>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5819531A-74CE-EFB9-84A2-AAA2F4A66FB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2D76E-49E1-3FED-1228-C26DF0018155}"/>
              </a:ext>
            </a:extLst>
          </p:cNvPr>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DB1380B3-0350-CAC8-CE33-C124482F218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E6BE62-E8E5-4A7A-26D1-C5B233FF7AC4}"/>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8" name="Footer Placeholder 7">
            <a:extLst>
              <a:ext uri="{FF2B5EF4-FFF2-40B4-BE49-F238E27FC236}">
                <a16:creationId xmlns:a16="http://schemas.microsoft.com/office/drawing/2014/main" id="{CA4A1F3F-4996-104A-5762-1104BB5A36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E5A066-6236-9EBE-7B2A-7C99458F4D03}"/>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4185776646"/>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A455-D868-BE3F-FDB9-2BCEB41AEC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BCC68-64E3-9045-7A92-975C17613A7E}"/>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4" name="Footer Placeholder 3">
            <a:extLst>
              <a:ext uri="{FF2B5EF4-FFF2-40B4-BE49-F238E27FC236}">
                <a16:creationId xmlns:a16="http://schemas.microsoft.com/office/drawing/2014/main" id="{58851924-52DD-5CB0-BA54-C2F1C5C97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904C1D-4D11-2058-0DF0-07340CD82FF8}"/>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568827165"/>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211C0-1676-77EC-1403-22CFEF6F8183}"/>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3" name="Footer Placeholder 2">
            <a:extLst>
              <a:ext uri="{FF2B5EF4-FFF2-40B4-BE49-F238E27FC236}">
                <a16:creationId xmlns:a16="http://schemas.microsoft.com/office/drawing/2014/main" id="{B987783A-88A2-9B35-210A-61B93AD723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B24648-52FB-E6E7-0FBC-EE72D74CA1C6}"/>
              </a:ext>
            </a:extLst>
          </p:cNvPr>
          <p:cNvSpPr>
            <a:spLocks noGrp="1"/>
          </p:cNvSpPr>
          <p:nvPr>
            <p:ph type="sldNum" sz="quarter" idx="12"/>
          </p:nvPr>
        </p:nvSpPr>
        <p:spPr/>
        <p:txBody>
          <a:bodyPr/>
          <a:lstStyle/>
          <a:p>
            <a:fld id="{7EF27CF1-4FBE-41A7-B0AC-A5A352CF7535}" type="slidenum">
              <a:rPr lang="en-US" smtClean="0"/>
              <a:t>‹#›</a:t>
            </a:fld>
            <a:endParaRPr lang="en-US"/>
          </a:p>
        </p:txBody>
      </p:sp>
    </p:spTree>
    <p:extLst>
      <p:ext uri="{BB962C8B-B14F-4D97-AF65-F5344CB8AC3E}">
        <p14:creationId xmlns:p14="http://schemas.microsoft.com/office/powerpoint/2010/main" val="332015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35EE-BFA2-4C28-6BF8-A286776F2992}"/>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085F0033-EE4D-2385-30C8-47E92BA15351}"/>
              </a:ext>
            </a:extLst>
          </p:cNvPr>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D492AE-6DC6-AB2A-0E7C-1D79A6E152C0}"/>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0A5D74A8-9734-72EB-6C53-E6E58E921285}"/>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6" name="Footer Placeholder 5">
            <a:extLst>
              <a:ext uri="{FF2B5EF4-FFF2-40B4-BE49-F238E27FC236}">
                <a16:creationId xmlns:a16="http://schemas.microsoft.com/office/drawing/2014/main" id="{FB8D76F8-F2D1-47A2-C27A-0570F7AFF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54754-80FC-9EC7-ED06-D540B5E37B97}"/>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188308650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B0D7-ED3E-30B2-3D93-29FBCF7DBDE0}"/>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2F06ADE2-457B-9936-5C4E-EA9DDE848838}"/>
              </a:ext>
            </a:extLst>
          </p:cNvPr>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a:extLst>
              <a:ext uri="{FF2B5EF4-FFF2-40B4-BE49-F238E27FC236}">
                <a16:creationId xmlns:a16="http://schemas.microsoft.com/office/drawing/2014/main" id="{B07FD5DE-2F82-680E-2539-D5CD33E506F7}"/>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7B9E41D8-247B-D7D9-6CFC-DBF1808AB744}"/>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6" name="Footer Placeholder 5">
            <a:extLst>
              <a:ext uri="{FF2B5EF4-FFF2-40B4-BE49-F238E27FC236}">
                <a16:creationId xmlns:a16="http://schemas.microsoft.com/office/drawing/2014/main" id="{0574984C-6488-25DA-C004-ABD1AE6076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0D2722-5FBD-AC61-EA39-2F1E5806207F}"/>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181148730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08FB4-1498-F044-B334-AA2B2CBA16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2192000" cy="6858000"/>
          </a:xfrm>
          <a:prstGeom prst="rect">
            <a:avLst/>
          </a:prstGeom>
        </p:spPr>
      </p:pic>
      <p:sp>
        <p:nvSpPr>
          <p:cNvPr id="5" name="Title 1">
            <a:extLst>
              <a:ext uri="{FF2B5EF4-FFF2-40B4-BE49-F238E27FC236}">
                <a16:creationId xmlns:a16="http://schemas.microsoft.com/office/drawing/2014/main" id="{C916B515-CC1B-F541-9179-14B168119840}"/>
              </a:ext>
            </a:extLst>
          </p:cNvPr>
          <p:cNvSpPr>
            <a:spLocks noGrp="1"/>
          </p:cNvSpPr>
          <p:nvPr>
            <p:ph type="ctrTitle"/>
          </p:nvPr>
        </p:nvSpPr>
        <p:spPr>
          <a:xfrm>
            <a:off x="1524000" y="1906134"/>
            <a:ext cx="9144000" cy="2387600"/>
          </a:xfrm>
        </p:spPr>
        <p:txBody>
          <a:bodyPr anchor="b"/>
          <a:lstStyle>
            <a:lvl1pPr algn="ctr">
              <a:defRPr sz="6000" b="1">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C41E9C61-DAD7-D44E-A3B6-9C7DCEEC06DF}"/>
              </a:ext>
            </a:extLst>
          </p:cNvPr>
          <p:cNvSpPr>
            <a:spLocks noGrp="1"/>
          </p:cNvSpPr>
          <p:nvPr>
            <p:ph type="subTitle" idx="1"/>
          </p:nvPr>
        </p:nvSpPr>
        <p:spPr>
          <a:xfrm>
            <a:off x="1524000" y="438580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1111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72BD-9C17-E1DD-F379-A0CD73D74D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AD87E-367D-C7D9-1430-D58F784286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C2B6E-1207-1F92-7E99-A096FB059058}"/>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5" name="Footer Placeholder 4">
            <a:extLst>
              <a:ext uri="{FF2B5EF4-FFF2-40B4-BE49-F238E27FC236}">
                <a16:creationId xmlns:a16="http://schemas.microsoft.com/office/drawing/2014/main" id="{4383279B-D563-C4D4-DE7F-94B0AF968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C51F3-264C-4441-9D7E-F1FE8ECCD71A}"/>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3062378939"/>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E01040-17F4-634F-2375-39BAC3299FE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024A4C-4808-9E9D-B5F8-837A2827570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B26EE-840E-6265-E4A3-153C8F3AC8D9}"/>
              </a:ext>
            </a:extLst>
          </p:cNvPr>
          <p:cNvSpPr>
            <a:spLocks noGrp="1"/>
          </p:cNvSpPr>
          <p:nvPr>
            <p:ph type="dt" sz="half" idx="10"/>
          </p:nvPr>
        </p:nvSpPr>
        <p:spPr/>
        <p:txBody>
          <a:bodyPr/>
          <a:lstStyle/>
          <a:p>
            <a:fld id="{E5697E3B-4907-4F9B-8BAE-EB69C3603B4A}" type="datetimeFigureOut">
              <a:rPr lang="en-US" smtClean="0"/>
              <a:t>10/28/2025</a:t>
            </a:fld>
            <a:endParaRPr lang="en-US"/>
          </a:p>
        </p:txBody>
      </p:sp>
      <p:sp>
        <p:nvSpPr>
          <p:cNvPr id="5" name="Footer Placeholder 4">
            <a:extLst>
              <a:ext uri="{FF2B5EF4-FFF2-40B4-BE49-F238E27FC236}">
                <a16:creationId xmlns:a16="http://schemas.microsoft.com/office/drawing/2014/main" id="{C1FE05A6-C5CA-82CA-180C-934877421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51844-94AA-58FF-5F47-610B8BC01835}"/>
              </a:ext>
            </a:extLst>
          </p:cNvPr>
          <p:cNvSpPr>
            <a:spLocks noGrp="1"/>
          </p:cNvSpPr>
          <p:nvPr>
            <p:ph type="sldNum" sz="quarter" idx="12"/>
          </p:nvPr>
        </p:nvSpPr>
        <p:spPr/>
        <p:txBody>
          <a:bodyPr/>
          <a:lstStyle/>
          <a:p>
            <a:fld id="{B4912D95-9EAC-F54B-ACA4-A6FD5A6624C2}" type="slidenum">
              <a:rPr lang="en-US" smtClean="0"/>
              <a:pPr/>
              <a:t>‹#›</a:t>
            </a:fld>
            <a:endParaRPr lang="en-US"/>
          </a:p>
        </p:txBody>
      </p:sp>
    </p:spTree>
    <p:extLst>
      <p:ext uri="{BB962C8B-B14F-4D97-AF65-F5344CB8AC3E}">
        <p14:creationId xmlns:p14="http://schemas.microsoft.com/office/powerpoint/2010/main" val="59873364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337A99-CD9A-AB40-BDB1-1C157845DCE0}"/>
              </a:ext>
            </a:extLst>
          </p:cNvPr>
          <p:cNvSpPr/>
          <p:nvPr userDrawn="1"/>
        </p:nvSpPr>
        <p:spPr>
          <a:xfrm>
            <a:off x="0" y="1"/>
            <a:ext cx="891106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2131" b="1" cap="all" baseline="0">
                <a:solidFill>
                  <a:schemeClr val="tx2"/>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a:t>Month Day, Year</a:t>
            </a:r>
          </a:p>
        </p:txBody>
      </p:sp>
      <p:sp>
        <p:nvSpPr>
          <p:cNvPr id="33"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baseline="0">
                <a:solidFill>
                  <a:srgbClr val="00A9E0"/>
                </a:solidFill>
              </a:defRPr>
            </a:lvl1pPr>
          </a:lstStyle>
          <a:p>
            <a:r>
              <a:rPr lang="en-US"/>
              <a:t>Presentation Title Here</a:t>
            </a:r>
          </a:p>
        </p:txBody>
      </p:sp>
      <p:sp>
        <p:nvSpPr>
          <p:cNvPr id="11" name="Text Placeholder 2"/>
          <p:cNvSpPr>
            <a:spLocks noGrp="1"/>
          </p:cNvSpPr>
          <p:nvPr>
            <p:ph type="body" sz="quarter" idx="13" hasCustomPrompt="1"/>
          </p:nvPr>
        </p:nvSpPr>
        <p:spPr>
          <a:xfrm>
            <a:off x="763659" y="4492565"/>
            <a:ext cx="5158316" cy="1088760"/>
          </a:xfrm>
          <a:prstGeom prst="rect">
            <a:avLst/>
          </a:prstGeom>
        </p:spPr>
        <p:txBody>
          <a:bodyPr vert="horz" wrap="square">
            <a:spAutoFit/>
          </a:bodyPr>
          <a:lstStyle>
            <a:lvl1pPr marL="0" indent="0">
              <a:buNone/>
              <a:defRPr sz="2398" b="0"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a:t>Subtitle would go here and can extend onto several lines like this example shows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966" y="5843082"/>
            <a:ext cx="2597868" cy="712480"/>
          </a:xfrm>
          <a:prstGeom prst="rect">
            <a:avLst/>
          </a:prstGeom>
        </p:spPr>
      </p:pic>
      <p:pic>
        <p:nvPicPr>
          <p:cNvPr id="13" name="Picture 12">
            <a:extLst>
              <a:ext uri="{FF2B5EF4-FFF2-40B4-BE49-F238E27FC236}">
                <a16:creationId xmlns:a16="http://schemas.microsoft.com/office/drawing/2014/main" id="{77408EE2-1590-964D-BD78-60255A16EE63}"/>
              </a:ext>
            </a:extLst>
          </p:cNvPr>
          <p:cNvPicPr>
            <a:picLocks noChangeAspect="1"/>
          </p:cNvPicPr>
          <p:nvPr userDrawn="1"/>
        </p:nvPicPr>
        <p:blipFill>
          <a:blip r:embed="rId4"/>
          <a:srcRect/>
          <a:stretch/>
        </p:blipFill>
        <p:spPr>
          <a:xfrm>
            <a:off x="3137869" y="6045384"/>
            <a:ext cx="2408321" cy="521243"/>
          </a:xfrm>
          <a:prstGeom prst="rect">
            <a:avLst/>
          </a:prstGeom>
        </p:spPr>
      </p:pic>
      <p:sp>
        <p:nvSpPr>
          <p:cNvPr id="3" name="Picture Placeholder 4">
            <a:extLst>
              <a:ext uri="{FF2B5EF4-FFF2-40B4-BE49-F238E27FC236}">
                <a16:creationId xmlns:a16="http://schemas.microsoft.com/office/drawing/2014/main" id="{4ED2F416-1078-9734-221B-8307B9E54604}"/>
              </a:ext>
            </a:extLst>
          </p:cNvPr>
          <p:cNvSpPr>
            <a:spLocks noGrp="1"/>
          </p:cNvSpPr>
          <p:nvPr>
            <p:ph type="pic" sz="quarter" idx="14"/>
          </p:nvPr>
        </p:nvSpPr>
        <p:spPr>
          <a:xfrm>
            <a:off x="5917750" y="-780310"/>
            <a:ext cx="8377545" cy="8366181"/>
          </a:xfrm>
          <a:prstGeom prst="ellipse">
            <a:avLst/>
          </a:prstGeom>
        </p:spPr>
        <p:txBody>
          <a:bodyPr vert="horz"/>
          <a:lstStyle>
            <a:lvl1pPr marL="0" indent="0" algn="ctr">
              <a:buNone/>
              <a:defRPr/>
            </a:lvl1pPr>
          </a:lstStyle>
          <a:p>
            <a:r>
              <a:rPr lang="en-US"/>
              <a:t>Click icon to add picture</a:t>
            </a:r>
          </a:p>
        </p:txBody>
      </p:sp>
    </p:spTree>
    <p:extLst>
      <p:ext uri="{BB962C8B-B14F-4D97-AF65-F5344CB8AC3E}">
        <p14:creationId xmlns:p14="http://schemas.microsoft.com/office/powerpoint/2010/main" val="73496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08FB4-1498-F044-B334-AA2B2CBA16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2192000" cy="6858000"/>
          </a:xfrm>
          <a:prstGeom prst="rect">
            <a:avLst/>
          </a:prstGeom>
        </p:spPr>
      </p:pic>
      <p:sp>
        <p:nvSpPr>
          <p:cNvPr id="5" name="Title 1">
            <a:extLst>
              <a:ext uri="{FF2B5EF4-FFF2-40B4-BE49-F238E27FC236}">
                <a16:creationId xmlns:a16="http://schemas.microsoft.com/office/drawing/2014/main" id="{C916B515-CC1B-F541-9179-14B168119840}"/>
              </a:ext>
            </a:extLst>
          </p:cNvPr>
          <p:cNvSpPr>
            <a:spLocks noGrp="1"/>
          </p:cNvSpPr>
          <p:nvPr>
            <p:ph type="ctrTitle"/>
          </p:nvPr>
        </p:nvSpPr>
        <p:spPr>
          <a:xfrm>
            <a:off x="1524000" y="1906134"/>
            <a:ext cx="9144000" cy="2387600"/>
          </a:xfrm>
        </p:spPr>
        <p:txBody>
          <a:bodyPr anchor="b"/>
          <a:lstStyle>
            <a:lvl1pPr algn="ctr">
              <a:defRPr sz="6000" b="1">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C41E9C61-DAD7-D44E-A3B6-9C7DCEEC06DF}"/>
              </a:ext>
            </a:extLst>
          </p:cNvPr>
          <p:cNvSpPr>
            <a:spLocks noGrp="1"/>
          </p:cNvSpPr>
          <p:nvPr>
            <p:ph type="subTitle" idx="1"/>
          </p:nvPr>
        </p:nvSpPr>
        <p:spPr>
          <a:xfrm>
            <a:off x="1524000" y="438580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47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8BAA5-9DD8-A34E-8FC6-C7308CCD19B9}"/>
              </a:ext>
            </a:extLst>
          </p:cNvPr>
          <p:cNvSpPr>
            <a:spLocks noGrp="1"/>
          </p:cNvSpPr>
          <p:nvPr>
            <p:ph type="ctrTitle"/>
          </p:nvPr>
        </p:nvSpPr>
        <p:spPr>
          <a:xfrm>
            <a:off x="1524000" y="1122363"/>
            <a:ext cx="9144000" cy="2387600"/>
          </a:xfrm>
        </p:spPr>
        <p:txBody>
          <a:bodyPr anchor="b"/>
          <a:lstStyle>
            <a:lvl1pPr algn="ctr">
              <a:defRPr sz="6000" b="1">
                <a:solidFill>
                  <a:schemeClr val="accent4"/>
                </a:solidFill>
              </a:defRPr>
            </a:lvl1pPr>
          </a:lstStyle>
          <a:p>
            <a:r>
              <a:rPr lang="en-US"/>
              <a:t>Click to edit Master title style</a:t>
            </a:r>
          </a:p>
        </p:txBody>
      </p:sp>
      <p:sp>
        <p:nvSpPr>
          <p:cNvPr id="3" name="Subtitle 2">
            <a:extLst>
              <a:ext uri="{FF2B5EF4-FFF2-40B4-BE49-F238E27FC236}">
                <a16:creationId xmlns:a16="http://schemas.microsoft.com/office/drawing/2014/main" id="{2486E2FA-7EEF-2541-B847-D513741DAE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163AD54-7BB9-C946-B1B8-FC9AFB9FB06A}"/>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243320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61206-CEE8-0940-BDC0-36CF22E8B282}"/>
              </a:ext>
            </a:extLst>
          </p:cNvPr>
          <p:cNvSpPr>
            <a:spLocks noGrp="1"/>
          </p:cNvSpPr>
          <p:nvPr>
            <p:ph type="title"/>
          </p:nvPr>
        </p:nvSpPr>
        <p:spPr>
          <a:xfrm>
            <a:off x="831850" y="934486"/>
            <a:ext cx="10515600" cy="2852737"/>
          </a:xfrm>
        </p:spPr>
        <p:txBody>
          <a:bodyPr anchor="b">
            <a:normAutofit/>
          </a:bodyPr>
          <a:lstStyle>
            <a:lvl1pPr>
              <a:defRPr sz="4400" b="1">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64D4C516-A3D8-1941-A207-0442538ED922}"/>
              </a:ext>
            </a:extLst>
          </p:cNvPr>
          <p:cNvSpPr>
            <a:spLocks noGrp="1"/>
          </p:cNvSpPr>
          <p:nvPr>
            <p:ph type="body" idx="1"/>
          </p:nvPr>
        </p:nvSpPr>
        <p:spPr>
          <a:xfrm>
            <a:off x="831850" y="3814211"/>
            <a:ext cx="10515600" cy="1500187"/>
          </a:xfrm>
        </p:spPr>
        <p:txBody>
          <a:bodyPr>
            <a:normAutofit/>
          </a:bodyPr>
          <a:lstStyle>
            <a:lvl1pPr marL="0" indent="0">
              <a:buNone/>
              <a:defRPr sz="2000">
                <a:solidFill>
                  <a:schemeClr val="accent5">
                    <a:lumMod val="50000"/>
                  </a:schemeClr>
                </a:solidFill>
                <a:latin typeface="Trebuchet MS" panose="020B070302020209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DAD2E48-4561-284D-BBC2-57677FE7EEA5}"/>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397247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B1F0A2E-AD34-5147-9565-9BD9B04B09D1}"/>
              </a:ext>
            </a:extLst>
          </p:cNvPr>
          <p:cNvSpPr>
            <a:spLocks noGrp="1"/>
          </p:cNvSpPr>
          <p:nvPr>
            <p:ph idx="1"/>
          </p:nvPr>
        </p:nvSpPr>
        <p:spPr>
          <a:xfrm>
            <a:off x="397565" y="1042663"/>
            <a:ext cx="11410122" cy="4464057"/>
          </a:xfrm>
        </p:spPr>
        <p:txBody>
          <a:bodyPr>
            <a:normAutofit/>
          </a:bodyPr>
          <a:lstStyle>
            <a:lvl1pPr marL="0" indent="0">
              <a:buClr>
                <a:schemeClr val="accent5">
                  <a:lumMod val="50000"/>
                </a:schemeClr>
              </a:buClr>
              <a:buFont typeface="Arial" panose="020B0604020202020204" pitchFamily="34" charset="0"/>
              <a:buNone/>
              <a:defRPr sz="2400">
                <a:solidFill>
                  <a:schemeClr val="accent5">
                    <a:lumMod val="50000"/>
                  </a:schemeClr>
                </a:solidFill>
                <a:latin typeface="+mn-lt"/>
              </a:defRPr>
            </a:lvl1pPr>
            <a:lvl2pPr marL="457200" indent="0">
              <a:buClr>
                <a:schemeClr val="accent5">
                  <a:lumMod val="50000"/>
                </a:schemeClr>
              </a:buClr>
              <a:buFont typeface="Arial" panose="020B0604020202020204" pitchFamily="34" charset="0"/>
              <a:buNone/>
              <a:defRPr>
                <a:solidFill>
                  <a:schemeClr val="accent5">
                    <a:lumMod val="50000"/>
                  </a:schemeClr>
                </a:solidFill>
                <a:latin typeface="+mn-lt"/>
              </a:defRPr>
            </a:lvl2pPr>
            <a:lvl3pPr marL="914400" indent="0">
              <a:buClr>
                <a:schemeClr val="accent5">
                  <a:lumMod val="50000"/>
                </a:schemeClr>
              </a:buClr>
              <a:buFont typeface="Arial" panose="020B0604020202020204" pitchFamily="34" charset="0"/>
              <a:buNone/>
              <a:defRPr>
                <a:solidFill>
                  <a:schemeClr val="accent5">
                    <a:lumMod val="50000"/>
                  </a:schemeClr>
                </a:solidFill>
                <a:latin typeface="+mn-lt"/>
              </a:defRPr>
            </a:lvl3pPr>
            <a:lvl4pPr marL="1371600" indent="0">
              <a:buClr>
                <a:schemeClr val="accent5">
                  <a:lumMod val="50000"/>
                </a:schemeClr>
              </a:buClr>
              <a:buFont typeface="Arial" panose="020B0604020202020204" pitchFamily="34" charset="0"/>
              <a:buNone/>
              <a:defRPr>
                <a:solidFill>
                  <a:schemeClr val="accent5">
                    <a:lumMod val="50000"/>
                  </a:schemeClr>
                </a:solidFill>
                <a:latin typeface="+mn-lt"/>
              </a:defRPr>
            </a:lvl4pPr>
            <a:lvl5pPr marL="1828800" indent="0">
              <a:buClr>
                <a:schemeClr val="accent5">
                  <a:lumMod val="50000"/>
                </a:schemeClr>
              </a:buClr>
              <a:buFont typeface="Arial" panose="020B0604020202020204" pitchFamily="34" charset="0"/>
              <a:buNone/>
              <a:defRPr>
                <a:solidFill>
                  <a:schemeClr val="accent5">
                    <a:lumMod val="50000"/>
                  </a:schemeClr>
                </a:solidFill>
                <a:latin typeface="+mn-lt"/>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410731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B1F0A2E-AD34-5147-9565-9BD9B04B09D1}"/>
              </a:ext>
            </a:extLst>
          </p:cNvPr>
          <p:cNvSpPr>
            <a:spLocks noGrp="1"/>
          </p:cNvSpPr>
          <p:nvPr>
            <p:ph idx="1"/>
          </p:nvPr>
        </p:nvSpPr>
        <p:spPr>
          <a:xfrm>
            <a:off x="397565" y="1042663"/>
            <a:ext cx="11410122" cy="4464057"/>
          </a:xfrm>
        </p:spPr>
        <p:txBody>
          <a:bodyPr/>
          <a:lstStyle>
            <a:lvl1pPr marL="457200" indent="-457200">
              <a:buClr>
                <a:schemeClr val="accent5">
                  <a:lumMod val="50000"/>
                </a:schemeClr>
              </a:buClr>
              <a:buFont typeface="Arial" panose="020B0604020202020204" pitchFamily="34" charset="0"/>
              <a:buChar char="•"/>
              <a:defRPr sz="2400">
                <a:solidFill>
                  <a:schemeClr val="accent5">
                    <a:lumMod val="50000"/>
                  </a:schemeClr>
                </a:solidFill>
                <a:latin typeface="+mn-lt"/>
              </a:defRPr>
            </a:lvl1pPr>
            <a:lvl2pPr marL="800100" indent="-342900">
              <a:buClr>
                <a:schemeClr val="accent5">
                  <a:lumMod val="50000"/>
                </a:schemeClr>
              </a:buClr>
              <a:buFont typeface="Arial" panose="020B0604020202020204" pitchFamily="34" charset="0"/>
              <a:buChar char="•"/>
              <a:defRPr sz="2000">
                <a:solidFill>
                  <a:schemeClr val="accent5">
                    <a:lumMod val="50000"/>
                  </a:schemeClr>
                </a:solidFill>
                <a:latin typeface="+mn-lt"/>
              </a:defRPr>
            </a:lvl2pPr>
            <a:lvl3pPr marL="1257300" indent="-342900">
              <a:buClr>
                <a:schemeClr val="accent5">
                  <a:lumMod val="50000"/>
                </a:schemeClr>
              </a:buClr>
              <a:buFont typeface="Arial" panose="020B0604020202020204" pitchFamily="34" charset="0"/>
              <a:buChar char="•"/>
              <a:defRPr sz="1800">
                <a:solidFill>
                  <a:schemeClr val="accent5">
                    <a:lumMod val="50000"/>
                  </a:schemeClr>
                </a:solidFill>
                <a:latin typeface="+mn-lt"/>
              </a:defRPr>
            </a:lvl3pPr>
            <a:lvl4pPr marL="1657350" indent="-285750">
              <a:buClr>
                <a:schemeClr val="accent5">
                  <a:lumMod val="50000"/>
                </a:schemeClr>
              </a:buClr>
              <a:buFont typeface="Arial" panose="020B0604020202020204" pitchFamily="34" charset="0"/>
              <a:buChar char="•"/>
              <a:defRPr sz="1600">
                <a:solidFill>
                  <a:schemeClr val="accent5">
                    <a:lumMod val="50000"/>
                  </a:schemeClr>
                </a:solidFill>
                <a:latin typeface="+mn-lt"/>
              </a:defRPr>
            </a:lvl4pPr>
            <a:lvl5pPr marL="2114550" indent="-285750">
              <a:buClr>
                <a:schemeClr val="accent5">
                  <a:lumMod val="50000"/>
                </a:schemeClr>
              </a:buClr>
              <a:buFont typeface="Arial" panose="020B0604020202020204" pitchFamily="34" charset="0"/>
              <a:buChar char="•"/>
              <a:defRPr sz="1600">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398796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76-8E0D-D74A-B1A4-7D25DE5B8B80}"/>
              </a:ext>
            </a:extLst>
          </p:cNvPr>
          <p:cNvSpPr>
            <a:spLocks noGrp="1"/>
          </p:cNvSpPr>
          <p:nvPr>
            <p:ph type="title"/>
          </p:nvPr>
        </p:nvSpPr>
        <p:spPr>
          <a:xfrm>
            <a:off x="397565" y="359876"/>
            <a:ext cx="11410122" cy="652970"/>
          </a:xfrm>
        </p:spPr>
        <p:txBody>
          <a:bodyPr>
            <a:normAutofit/>
          </a:bodyPr>
          <a:lstStyle>
            <a:lvl1pPr>
              <a:defRPr sz="2800" b="1">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B1F0A2E-AD34-5147-9565-9BD9B04B09D1}"/>
              </a:ext>
            </a:extLst>
          </p:cNvPr>
          <p:cNvSpPr>
            <a:spLocks noGrp="1"/>
          </p:cNvSpPr>
          <p:nvPr>
            <p:ph idx="1"/>
          </p:nvPr>
        </p:nvSpPr>
        <p:spPr>
          <a:xfrm>
            <a:off x="397565" y="1042663"/>
            <a:ext cx="11410122" cy="4464057"/>
          </a:xfrm>
        </p:spPr>
        <p:txBody>
          <a:bodyPr>
            <a:normAutofit/>
          </a:bodyPr>
          <a:lstStyle>
            <a:lvl1pPr marL="514350" indent="-514350">
              <a:buClr>
                <a:schemeClr val="accent5">
                  <a:lumMod val="50000"/>
                </a:schemeClr>
              </a:buClr>
              <a:buFont typeface="+mj-lt"/>
              <a:buAutoNum type="arabicPeriod"/>
              <a:defRPr sz="2400">
                <a:solidFill>
                  <a:schemeClr val="accent5">
                    <a:lumMod val="50000"/>
                  </a:schemeClr>
                </a:solidFill>
                <a:latin typeface="+mn-lt"/>
              </a:defRPr>
            </a:lvl1pPr>
            <a:lvl2pPr marL="914400" indent="-457200">
              <a:buClr>
                <a:schemeClr val="accent5">
                  <a:lumMod val="50000"/>
                </a:schemeClr>
              </a:buClr>
              <a:buFont typeface="+mj-lt"/>
              <a:buAutoNum type="arabicPeriod"/>
              <a:defRPr>
                <a:solidFill>
                  <a:schemeClr val="accent5">
                    <a:lumMod val="50000"/>
                  </a:schemeClr>
                </a:solidFill>
                <a:latin typeface="+mn-lt"/>
              </a:defRPr>
            </a:lvl2pPr>
            <a:lvl3pPr marL="1371600" indent="-457200">
              <a:buClr>
                <a:schemeClr val="accent5">
                  <a:lumMod val="50000"/>
                </a:schemeClr>
              </a:buClr>
              <a:buFont typeface="+mj-lt"/>
              <a:buAutoNum type="arabicPeriod"/>
              <a:defRPr>
                <a:solidFill>
                  <a:schemeClr val="accent5">
                    <a:lumMod val="50000"/>
                  </a:schemeClr>
                </a:solidFill>
                <a:latin typeface="+mn-lt"/>
              </a:defRPr>
            </a:lvl3pPr>
            <a:lvl4pPr marL="1714500" indent="-342900">
              <a:buClr>
                <a:schemeClr val="accent5">
                  <a:lumMod val="50000"/>
                </a:schemeClr>
              </a:buClr>
              <a:buFont typeface="+mj-lt"/>
              <a:buAutoNum type="arabicPeriod"/>
              <a:defRPr>
                <a:solidFill>
                  <a:schemeClr val="accent5">
                    <a:lumMod val="50000"/>
                  </a:schemeClr>
                </a:solidFill>
                <a:latin typeface="+mn-lt"/>
              </a:defRPr>
            </a:lvl4pPr>
            <a:lvl5pPr marL="2171700" indent="-342900">
              <a:buClr>
                <a:schemeClr val="accent5">
                  <a:lumMod val="50000"/>
                </a:schemeClr>
              </a:buClr>
              <a:buFont typeface="+mj-lt"/>
              <a:buAutoNum type="arabicPeriod"/>
              <a:defRPr>
                <a:solidFill>
                  <a:schemeClr val="accent5">
                    <a:lumMod val="50000"/>
                  </a:schemeClr>
                </a:solidFill>
                <a:latin typeface="+mn-lt"/>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2607780-A800-4E47-8FE6-DFFDE2120E90}"/>
              </a:ext>
            </a:extLst>
          </p:cNvPr>
          <p:cNvSpPr>
            <a:spLocks noGrp="1"/>
          </p:cNvSpPr>
          <p:nvPr>
            <p:ph type="sldNum" sz="quarter" idx="12"/>
          </p:nvPr>
        </p:nvSpPr>
        <p:spPr/>
        <p:txBody>
          <a:bodyPr/>
          <a:lstStyle/>
          <a:p>
            <a:fld id="{FA630533-2B62-6443-BAD7-7A7C05F62DCC}" type="slidenum">
              <a:rPr lang="en-US" smtClean="0"/>
              <a:t>‹#›</a:t>
            </a:fld>
            <a:endParaRPr lang="en-US"/>
          </a:p>
        </p:txBody>
      </p:sp>
    </p:spTree>
    <p:extLst>
      <p:ext uri="{BB962C8B-B14F-4D97-AF65-F5344CB8AC3E}">
        <p14:creationId xmlns:p14="http://schemas.microsoft.com/office/powerpoint/2010/main" val="72565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7.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3EACC6-1A94-7B49-A8A0-662A7E5DF7FE}"/>
              </a:ext>
            </a:extLst>
          </p:cNvPr>
          <p:cNvPicPr>
            <a:picLocks noChangeAspect="1"/>
          </p:cNvPicPr>
          <p:nvPr userDrawn="1"/>
        </p:nvPicPr>
        <p:blipFill>
          <a:blip r:embed="rId22" cstate="email">
            <a:extLst>
              <a:ext uri="{28A0092B-C50C-407E-A947-70E740481C1C}">
                <a14:useLocalDpi xmlns:a14="http://schemas.microsoft.com/office/drawing/2010/main"/>
              </a:ext>
            </a:extLst>
          </a:blip>
          <a:srcRect/>
          <a:stretch/>
        </p:blipFill>
        <p:spPr>
          <a:xfrm>
            <a:off x="0" y="8467"/>
            <a:ext cx="12192000" cy="6858000"/>
          </a:xfrm>
          <a:prstGeom prst="rect">
            <a:avLst/>
          </a:prstGeom>
        </p:spPr>
      </p:pic>
      <p:sp>
        <p:nvSpPr>
          <p:cNvPr id="2" name="Title Placeholder 1">
            <a:extLst>
              <a:ext uri="{FF2B5EF4-FFF2-40B4-BE49-F238E27FC236}">
                <a16:creationId xmlns:a16="http://schemas.microsoft.com/office/drawing/2014/main" id="{0F8443BF-D748-C141-B7C7-B16AA99D8485}"/>
              </a:ext>
            </a:extLst>
          </p:cNvPr>
          <p:cNvSpPr>
            <a:spLocks noGrp="1"/>
          </p:cNvSpPr>
          <p:nvPr>
            <p:ph type="title"/>
          </p:nvPr>
        </p:nvSpPr>
        <p:spPr>
          <a:xfrm>
            <a:off x="397565" y="365125"/>
            <a:ext cx="1141012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EF8644-4A25-9F4F-8BDD-BCD33D83C2D8}"/>
              </a:ext>
            </a:extLst>
          </p:cNvPr>
          <p:cNvSpPr>
            <a:spLocks noGrp="1"/>
          </p:cNvSpPr>
          <p:nvPr>
            <p:ph type="body" idx="1"/>
          </p:nvPr>
        </p:nvSpPr>
        <p:spPr>
          <a:xfrm>
            <a:off x="397565" y="1825625"/>
            <a:ext cx="11410122" cy="37999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D9FC7E-433C-7F40-ADDF-6790A9DC6400}"/>
              </a:ext>
            </a:extLst>
          </p:cNvPr>
          <p:cNvSpPr>
            <a:spLocks noGrp="1"/>
          </p:cNvSpPr>
          <p:nvPr>
            <p:ph type="sldNum" sz="quarter" idx="4"/>
          </p:nvPr>
        </p:nvSpPr>
        <p:spPr>
          <a:xfrm>
            <a:off x="9064487" y="613299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30533-2B62-6443-BAD7-7A7C05F62DCC}" type="slidenum">
              <a:rPr lang="en-US" smtClean="0"/>
              <a:t>‹#›</a:t>
            </a:fld>
            <a:endParaRPr lang="en-US"/>
          </a:p>
        </p:txBody>
      </p:sp>
    </p:spTree>
    <p:extLst>
      <p:ext uri="{BB962C8B-B14F-4D97-AF65-F5344CB8AC3E}">
        <p14:creationId xmlns:p14="http://schemas.microsoft.com/office/powerpoint/2010/main" val="12759834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49" r:id="rId5"/>
    <p:sldLayoutId id="2147483651" r:id="rId6"/>
    <p:sldLayoutId id="2147483670" r:id="rId7"/>
    <p:sldLayoutId id="2147483650" r:id="rId8"/>
    <p:sldLayoutId id="2147483658" r:id="rId9"/>
    <p:sldLayoutId id="2147483652" r:id="rId10"/>
    <p:sldLayoutId id="2147483657" r:id="rId11"/>
    <p:sldLayoutId id="2147483659" r:id="rId12"/>
    <p:sldLayoutId id="2147483667" r:id="rId13"/>
    <p:sldLayoutId id="2147483668" r:id="rId14"/>
    <p:sldLayoutId id="2147483669" r:id="rId15"/>
    <p:sldLayoutId id="2147483671" r:id="rId16"/>
    <p:sldLayoutId id="2147483653" r:id="rId17"/>
    <p:sldLayoutId id="2147483655" r:id="rId18"/>
    <p:sldLayoutId id="2147483665" r:id="rId19"/>
    <p:sldLayoutId id="214748366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lumMod val="50000"/>
          </a:schemeClr>
        </a:buClr>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491A6-3E8C-59F2-E0FD-4F1F2918173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70010-0FBE-7CD7-908E-A8C0D6B93FF1}"/>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3B746-5633-71F8-AE6D-1EDB4303EF0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E5697E3B-4907-4F9B-8BAE-EB69C3603B4A}" type="datetimeFigureOut">
              <a:rPr lang="en-US" smtClean="0"/>
              <a:t>10/28/2025</a:t>
            </a:fld>
            <a:endParaRPr lang="en-US"/>
          </a:p>
        </p:txBody>
      </p:sp>
      <p:sp>
        <p:nvSpPr>
          <p:cNvPr id="5" name="Footer Placeholder 4">
            <a:extLst>
              <a:ext uri="{FF2B5EF4-FFF2-40B4-BE49-F238E27FC236}">
                <a16:creationId xmlns:a16="http://schemas.microsoft.com/office/drawing/2014/main" id="{C5EDC71F-4252-5A78-31BF-5680B39271B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C49B13-4F1B-81B8-EE4A-484BC1A82C0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B4912D95-9EAC-F54B-ACA4-A6FD5A6624C2}" type="slidenum">
              <a:rPr lang="en-US" smtClean="0"/>
              <a:pPr/>
              <a:t>‹#›</a:t>
            </a:fld>
            <a:endParaRPr lang="en-US"/>
          </a:p>
        </p:txBody>
      </p:sp>
      <p:pic>
        <p:nvPicPr>
          <p:cNvPr id="7" name="Picture 6">
            <a:extLst>
              <a:ext uri="{FF2B5EF4-FFF2-40B4-BE49-F238E27FC236}">
                <a16:creationId xmlns:a16="http://schemas.microsoft.com/office/drawing/2014/main" id="{712C3BC1-C3CC-334D-81D2-9E2DA9FA40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7966" y="5843082"/>
            <a:ext cx="2597868" cy="712480"/>
          </a:xfrm>
          <a:prstGeom prst="rect">
            <a:avLst/>
          </a:prstGeom>
        </p:spPr>
      </p:pic>
      <p:pic>
        <p:nvPicPr>
          <p:cNvPr id="8" name="Picture 7">
            <a:extLst>
              <a:ext uri="{FF2B5EF4-FFF2-40B4-BE49-F238E27FC236}">
                <a16:creationId xmlns:a16="http://schemas.microsoft.com/office/drawing/2014/main" id="{D2057458-6384-F45B-D979-40DE2A3FBB19}"/>
              </a:ext>
            </a:extLst>
          </p:cNvPr>
          <p:cNvPicPr>
            <a:picLocks noChangeAspect="1"/>
          </p:cNvPicPr>
          <p:nvPr userDrawn="1"/>
        </p:nvPicPr>
        <p:blipFill>
          <a:blip r:embed="rId15"/>
          <a:srcRect/>
          <a:stretch/>
        </p:blipFill>
        <p:spPr>
          <a:xfrm>
            <a:off x="3137869" y="6045384"/>
            <a:ext cx="2408321" cy="521243"/>
          </a:xfrm>
          <a:prstGeom prst="rect">
            <a:avLst/>
          </a:prstGeom>
        </p:spPr>
      </p:pic>
    </p:spTree>
    <p:extLst>
      <p:ext uri="{BB962C8B-B14F-4D97-AF65-F5344CB8AC3E}">
        <p14:creationId xmlns:p14="http://schemas.microsoft.com/office/powerpoint/2010/main" val="222914163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A6305E-D52F-4C22-8B10-441C19637A37}"/>
              </a:ext>
            </a:extLst>
          </p:cNvPr>
          <p:cNvSpPr/>
          <p:nvPr/>
        </p:nvSpPr>
        <p:spPr>
          <a:xfrm>
            <a:off x="1099457" y="3705122"/>
            <a:ext cx="9474942" cy="1569660"/>
          </a:xfrm>
          <a:prstGeom prst="rect">
            <a:avLst/>
          </a:prstGeom>
        </p:spPr>
        <p:txBody>
          <a:bodyPr wrap="square" lIns="91440" tIns="45720" rIns="91440" bIns="45720" anchor="t">
            <a:spAutoFit/>
          </a:bodyPr>
          <a:lstStyle/>
          <a:p>
            <a:pPr algn="ctr"/>
            <a:r>
              <a:rPr lang="en-US" sz="2400" b="1">
                <a:latin typeface="Calibri"/>
                <a:ea typeface="Calibri"/>
                <a:cs typeface="Times New Roman"/>
              </a:rPr>
              <a:t>Joanna Dreyer, PharmD, BCPPS</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algn="ctr"/>
            <a:r>
              <a:rPr lang="en-US" sz="2400">
                <a:latin typeface="Calibri"/>
                <a:ea typeface="Calibri"/>
                <a:cs typeface="Times New Roman"/>
              </a:rPr>
              <a:t>Clinical Pharmacist, Developmental &amp; Behavioral Pediatrics</a:t>
            </a:r>
          </a:p>
          <a:p>
            <a:pPr algn="ctr"/>
            <a:r>
              <a:rPr lang="en-US" sz="2400" b="1">
                <a:latin typeface="Calibri"/>
                <a:ea typeface="Calibri"/>
                <a:cs typeface="Times New Roman"/>
              </a:rPr>
              <a:t>Kate Deer, PsyD</a:t>
            </a:r>
          </a:p>
          <a:p>
            <a:pPr algn="ctr"/>
            <a:r>
              <a:rPr lang="en-US" sz="2400">
                <a:latin typeface="Calibri"/>
                <a:ea typeface="Calibri"/>
                <a:cs typeface="Times New Roman"/>
              </a:rPr>
              <a:t>Assistant Professor, University of Colorado School of Medicine</a:t>
            </a:r>
          </a:p>
        </p:txBody>
      </p:sp>
      <p:sp>
        <p:nvSpPr>
          <p:cNvPr id="5" name="Rectangle 4">
            <a:extLst>
              <a:ext uri="{FF2B5EF4-FFF2-40B4-BE49-F238E27FC236}">
                <a16:creationId xmlns:a16="http://schemas.microsoft.com/office/drawing/2014/main" id="{BACC8C63-048B-FA43-B1D2-F17758A83432}"/>
              </a:ext>
            </a:extLst>
          </p:cNvPr>
          <p:cNvSpPr/>
          <p:nvPr/>
        </p:nvSpPr>
        <p:spPr>
          <a:xfrm>
            <a:off x="0" y="1451979"/>
            <a:ext cx="12192000" cy="224676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endParaRPr lang="en-US" sz="1200">
              <a:solidFill>
                <a:schemeClr val="accent1"/>
              </a:solidFill>
              <a:latin typeface="Bangla MN" charset="0"/>
              <a:ea typeface="Calibri" charset="0"/>
              <a:cs typeface="Times New Roman" charset="0"/>
            </a:endParaRPr>
          </a:p>
          <a:p>
            <a:pPr algn="ctr"/>
            <a:r>
              <a:rPr lang="en-US" sz="3600" b="1" i="1">
                <a:solidFill>
                  <a:schemeClr val="accent1"/>
                </a:solidFill>
                <a:latin typeface="Arial"/>
                <a:ea typeface="+mn-lt"/>
                <a:cs typeface="+mn-lt"/>
              </a:rPr>
              <a:t>Wired Differently: Navigating Anxiety and ADHD in Adolescents and Young Adults with X &amp; Y Chromosome Variations </a:t>
            </a:r>
            <a:endParaRPr lang="en-US" sz="3600" i="1">
              <a:solidFill>
                <a:schemeClr val="accent1"/>
              </a:solidFill>
              <a:latin typeface="Arial"/>
              <a:cs typeface="Arial"/>
            </a:endParaRPr>
          </a:p>
          <a:p>
            <a:pPr algn="ctr"/>
            <a:endParaRPr lang="en-US" sz="2000">
              <a:solidFill>
                <a:schemeClr val="accent1"/>
              </a:solidFill>
            </a:endParaRPr>
          </a:p>
        </p:txBody>
      </p:sp>
      <p:sp>
        <p:nvSpPr>
          <p:cNvPr id="2" name="Freeform 1">
            <a:extLst>
              <a:ext uri="{FF2B5EF4-FFF2-40B4-BE49-F238E27FC236}">
                <a16:creationId xmlns:a16="http://schemas.microsoft.com/office/drawing/2014/main" id="{92D433E8-74B6-87C9-1EA9-C342EAE95B2B}"/>
              </a:ext>
            </a:extLst>
          </p:cNvPr>
          <p:cNvSpPr>
            <a:spLocks noChangeAspect="1"/>
          </p:cNvSpPr>
          <p:nvPr/>
        </p:nvSpPr>
        <p:spPr>
          <a:xfrm>
            <a:off x="9346475" y="5183327"/>
            <a:ext cx="2372983" cy="1274115"/>
          </a:xfrm>
          <a:custGeom>
            <a:avLst/>
            <a:gdLst>
              <a:gd name="connsiteX0" fmla="*/ 0 w 2016252"/>
              <a:gd name="connsiteY0" fmla="*/ 525780 h 1120813"/>
              <a:gd name="connsiteX1" fmla="*/ 0 w 2016252"/>
              <a:gd name="connsiteY1" fmla="*/ 525780 h 1120813"/>
              <a:gd name="connsiteX2" fmla="*/ 68580 w 2016252"/>
              <a:gd name="connsiteY2" fmla="*/ 864108 h 1120813"/>
              <a:gd name="connsiteX3" fmla="*/ 187452 w 2016252"/>
              <a:gd name="connsiteY3" fmla="*/ 859536 h 1120813"/>
              <a:gd name="connsiteX4" fmla="*/ 201168 w 2016252"/>
              <a:gd name="connsiteY4" fmla="*/ 850392 h 1120813"/>
              <a:gd name="connsiteX5" fmla="*/ 228600 w 2016252"/>
              <a:gd name="connsiteY5" fmla="*/ 841248 h 1120813"/>
              <a:gd name="connsiteX6" fmla="*/ 274320 w 2016252"/>
              <a:gd name="connsiteY6" fmla="*/ 822960 h 1120813"/>
              <a:gd name="connsiteX7" fmla="*/ 301752 w 2016252"/>
              <a:gd name="connsiteY7" fmla="*/ 818388 h 1120813"/>
              <a:gd name="connsiteX8" fmla="*/ 342900 w 2016252"/>
              <a:gd name="connsiteY8" fmla="*/ 804672 h 1120813"/>
              <a:gd name="connsiteX9" fmla="*/ 356616 w 2016252"/>
              <a:gd name="connsiteY9" fmla="*/ 800100 h 1120813"/>
              <a:gd name="connsiteX10" fmla="*/ 379476 w 2016252"/>
              <a:gd name="connsiteY10" fmla="*/ 795528 h 1120813"/>
              <a:gd name="connsiteX11" fmla="*/ 393192 w 2016252"/>
              <a:gd name="connsiteY11" fmla="*/ 790956 h 1120813"/>
              <a:gd name="connsiteX12" fmla="*/ 452628 w 2016252"/>
              <a:gd name="connsiteY12" fmla="*/ 781812 h 1120813"/>
              <a:gd name="connsiteX13" fmla="*/ 480060 w 2016252"/>
              <a:gd name="connsiteY13" fmla="*/ 777240 h 1120813"/>
              <a:gd name="connsiteX14" fmla="*/ 498348 w 2016252"/>
              <a:gd name="connsiteY14" fmla="*/ 772668 h 1120813"/>
              <a:gd name="connsiteX15" fmla="*/ 530352 w 2016252"/>
              <a:gd name="connsiteY15" fmla="*/ 768096 h 1120813"/>
              <a:gd name="connsiteX16" fmla="*/ 576072 w 2016252"/>
              <a:gd name="connsiteY16" fmla="*/ 772668 h 1120813"/>
              <a:gd name="connsiteX17" fmla="*/ 594360 w 2016252"/>
              <a:gd name="connsiteY17" fmla="*/ 786384 h 1120813"/>
              <a:gd name="connsiteX18" fmla="*/ 608076 w 2016252"/>
              <a:gd name="connsiteY18" fmla="*/ 795528 h 1120813"/>
              <a:gd name="connsiteX19" fmla="*/ 630936 w 2016252"/>
              <a:gd name="connsiteY19" fmla="*/ 818388 h 1120813"/>
              <a:gd name="connsiteX20" fmla="*/ 653796 w 2016252"/>
              <a:gd name="connsiteY20" fmla="*/ 845820 h 1120813"/>
              <a:gd name="connsiteX21" fmla="*/ 649224 w 2016252"/>
              <a:gd name="connsiteY21" fmla="*/ 960120 h 1120813"/>
              <a:gd name="connsiteX22" fmla="*/ 1165860 w 2016252"/>
              <a:gd name="connsiteY22" fmla="*/ 1065276 h 1120813"/>
              <a:gd name="connsiteX23" fmla="*/ 1211580 w 2016252"/>
              <a:gd name="connsiteY23" fmla="*/ 1060704 h 1120813"/>
              <a:gd name="connsiteX24" fmla="*/ 1312164 w 2016252"/>
              <a:gd name="connsiteY24" fmla="*/ 1051560 h 1120813"/>
              <a:gd name="connsiteX25" fmla="*/ 1339596 w 2016252"/>
              <a:gd name="connsiteY25" fmla="*/ 1046988 h 1120813"/>
              <a:gd name="connsiteX26" fmla="*/ 1348740 w 2016252"/>
              <a:gd name="connsiteY26" fmla="*/ 1033272 h 1120813"/>
              <a:gd name="connsiteX27" fmla="*/ 1353312 w 2016252"/>
              <a:gd name="connsiteY27" fmla="*/ 1001268 h 1120813"/>
              <a:gd name="connsiteX28" fmla="*/ 1357884 w 2016252"/>
              <a:gd name="connsiteY28" fmla="*/ 982980 h 1120813"/>
              <a:gd name="connsiteX29" fmla="*/ 1353312 w 2016252"/>
              <a:gd name="connsiteY29" fmla="*/ 877824 h 1120813"/>
              <a:gd name="connsiteX30" fmla="*/ 1362456 w 2016252"/>
              <a:gd name="connsiteY30" fmla="*/ 790956 h 1120813"/>
              <a:gd name="connsiteX31" fmla="*/ 1371600 w 2016252"/>
              <a:gd name="connsiteY31" fmla="*/ 777240 h 1120813"/>
              <a:gd name="connsiteX32" fmla="*/ 1389888 w 2016252"/>
              <a:gd name="connsiteY32" fmla="*/ 763524 h 1120813"/>
              <a:gd name="connsiteX33" fmla="*/ 1417320 w 2016252"/>
              <a:gd name="connsiteY33" fmla="*/ 749808 h 1120813"/>
              <a:gd name="connsiteX34" fmla="*/ 1476756 w 2016252"/>
              <a:gd name="connsiteY34" fmla="*/ 754380 h 1120813"/>
              <a:gd name="connsiteX35" fmla="*/ 1495044 w 2016252"/>
              <a:gd name="connsiteY35" fmla="*/ 758952 h 1120813"/>
              <a:gd name="connsiteX36" fmla="*/ 1536192 w 2016252"/>
              <a:gd name="connsiteY36" fmla="*/ 772668 h 1120813"/>
              <a:gd name="connsiteX37" fmla="*/ 1549908 w 2016252"/>
              <a:gd name="connsiteY37" fmla="*/ 777240 h 1120813"/>
              <a:gd name="connsiteX38" fmla="*/ 1600200 w 2016252"/>
              <a:gd name="connsiteY38" fmla="*/ 790956 h 1120813"/>
              <a:gd name="connsiteX39" fmla="*/ 1613916 w 2016252"/>
              <a:gd name="connsiteY39" fmla="*/ 795528 h 1120813"/>
              <a:gd name="connsiteX40" fmla="*/ 1627632 w 2016252"/>
              <a:gd name="connsiteY40" fmla="*/ 800100 h 1120813"/>
              <a:gd name="connsiteX41" fmla="*/ 1641348 w 2016252"/>
              <a:gd name="connsiteY41" fmla="*/ 809244 h 1120813"/>
              <a:gd name="connsiteX42" fmla="*/ 1673352 w 2016252"/>
              <a:gd name="connsiteY42" fmla="*/ 800100 h 1120813"/>
              <a:gd name="connsiteX43" fmla="*/ 1700784 w 2016252"/>
              <a:gd name="connsiteY43" fmla="*/ 790956 h 1120813"/>
              <a:gd name="connsiteX44" fmla="*/ 1732788 w 2016252"/>
              <a:gd name="connsiteY44" fmla="*/ 786384 h 1120813"/>
              <a:gd name="connsiteX45" fmla="*/ 1764792 w 2016252"/>
              <a:gd name="connsiteY45" fmla="*/ 777240 h 1120813"/>
              <a:gd name="connsiteX46" fmla="*/ 1819656 w 2016252"/>
              <a:gd name="connsiteY46" fmla="*/ 768096 h 1120813"/>
              <a:gd name="connsiteX47" fmla="*/ 1842516 w 2016252"/>
              <a:gd name="connsiteY47" fmla="*/ 763524 h 1120813"/>
              <a:gd name="connsiteX48" fmla="*/ 1901952 w 2016252"/>
              <a:gd name="connsiteY48" fmla="*/ 758952 h 1120813"/>
              <a:gd name="connsiteX49" fmla="*/ 1929384 w 2016252"/>
              <a:gd name="connsiteY49" fmla="*/ 754380 h 1120813"/>
              <a:gd name="connsiteX50" fmla="*/ 1979676 w 2016252"/>
              <a:gd name="connsiteY50" fmla="*/ 749808 h 1120813"/>
              <a:gd name="connsiteX51" fmla="*/ 2016252 w 2016252"/>
              <a:gd name="connsiteY51" fmla="*/ 740664 h 1120813"/>
              <a:gd name="connsiteX52" fmla="*/ 1997964 w 2016252"/>
              <a:gd name="connsiteY52" fmla="*/ 717804 h 1120813"/>
              <a:gd name="connsiteX53" fmla="*/ 1984248 w 2016252"/>
              <a:gd name="connsiteY53" fmla="*/ 690372 h 1120813"/>
              <a:gd name="connsiteX54" fmla="*/ 1965960 w 2016252"/>
              <a:gd name="connsiteY54" fmla="*/ 662940 h 1120813"/>
              <a:gd name="connsiteX55" fmla="*/ 1961388 w 2016252"/>
              <a:gd name="connsiteY55" fmla="*/ 612648 h 1120813"/>
              <a:gd name="connsiteX56" fmla="*/ 1952244 w 2016252"/>
              <a:gd name="connsiteY56" fmla="*/ 580644 h 1120813"/>
              <a:gd name="connsiteX57" fmla="*/ 1947672 w 2016252"/>
              <a:gd name="connsiteY57" fmla="*/ 562356 h 1120813"/>
              <a:gd name="connsiteX58" fmla="*/ 1938528 w 2016252"/>
              <a:gd name="connsiteY58" fmla="*/ 530352 h 1120813"/>
              <a:gd name="connsiteX59" fmla="*/ 1933956 w 2016252"/>
              <a:gd name="connsiteY59" fmla="*/ 429768 h 1120813"/>
              <a:gd name="connsiteX60" fmla="*/ 1901952 w 2016252"/>
              <a:gd name="connsiteY60" fmla="*/ 397764 h 1120813"/>
              <a:gd name="connsiteX61" fmla="*/ 1888236 w 2016252"/>
              <a:gd name="connsiteY61" fmla="*/ 388620 h 1120813"/>
              <a:gd name="connsiteX62" fmla="*/ 1860804 w 2016252"/>
              <a:gd name="connsiteY62" fmla="*/ 374904 h 1120813"/>
              <a:gd name="connsiteX63" fmla="*/ 1796796 w 2016252"/>
              <a:gd name="connsiteY63" fmla="*/ 379476 h 1120813"/>
              <a:gd name="connsiteX64" fmla="*/ 1783080 w 2016252"/>
              <a:gd name="connsiteY64" fmla="*/ 384048 h 1120813"/>
              <a:gd name="connsiteX65" fmla="*/ 1723644 w 2016252"/>
              <a:gd name="connsiteY65" fmla="*/ 397764 h 1120813"/>
              <a:gd name="connsiteX66" fmla="*/ 1705356 w 2016252"/>
              <a:gd name="connsiteY66" fmla="*/ 402336 h 1120813"/>
              <a:gd name="connsiteX67" fmla="*/ 1673352 w 2016252"/>
              <a:gd name="connsiteY67" fmla="*/ 406908 h 1120813"/>
              <a:gd name="connsiteX68" fmla="*/ 1645920 w 2016252"/>
              <a:gd name="connsiteY68" fmla="*/ 411480 h 1120813"/>
              <a:gd name="connsiteX69" fmla="*/ 1536192 w 2016252"/>
              <a:gd name="connsiteY69" fmla="*/ 420624 h 1120813"/>
              <a:gd name="connsiteX70" fmla="*/ 1307592 w 2016252"/>
              <a:gd name="connsiteY70" fmla="*/ 434340 h 1120813"/>
              <a:gd name="connsiteX71" fmla="*/ 1202436 w 2016252"/>
              <a:gd name="connsiteY71" fmla="*/ 443484 h 1120813"/>
              <a:gd name="connsiteX72" fmla="*/ 1005840 w 2016252"/>
              <a:gd name="connsiteY72" fmla="*/ 438912 h 1120813"/>
              <a:gd name="connsiteX73" fmla="*/ 946404 w 2016252"/>
              <a:gd name="connsiteY73" fmla="*/ 429768 h 1120813"/>
              <a:gd name="connsiteX74" fmla="*/ 909828 w 2016252"/>
              <a:gd name="connsiteY74" fmla="*/ 425196 h 1120813"/>
              <a:gd name="connsiteX75" fmla="*/ 877824 w 2016252"/>
              <a:gd name="connsiteY75" fmla="*/ 420624 h 1120813"/>
              <a:gd name="connsiteX76" fmla="*/ 854964 w 2016252"/>
              <a:gd name="connsiteY76" fmla="*/ 306324 h 1120813"/>
              <a:gd name="connsiteX77" fmla="*/ 841248 w 2016252"/>
              <a:gd name="connsiteY77" fmla="*/ 210312 h 1120813"/>
              <a:gd name="connsiteX78" fmla="*/ 836676 w 2016252"/>
              <a:gd name="connsiteY78" fmla="*/ 192024 h 1120813"/>
              <a:gd name="connsiteX79" fmla="*/ 832104 w 2016252"/>
              <a:gd name="connsiteY79" fmla="*/ 173736 h 1120813"/>
              <a:gd name="connsiteX80" fmla="*/ 822960 w 2016252"/>
              <a:gd name="connsiteY80" fmla="*/ 160020 h 1120813"/>
              <a:gd name="connsiteX81" fmla="*/ 813816 w 2016252"/>
              <a:gd name="connsiteY81" fmla="*/ 141732 h 1120813"/>
              <a:gd name="connsiteX82" fmla="*/ 781812 w 2016252"/>
              <a:gd name="connsiteY82" fmla="*/ 100584 h 1120813"/>
              <a:gd name="connsiteX83" fmla="*/ 749808 w 2016252"/>
              <a:gd name="connsiteY83" fmla="*/ 82296 h 1120813"/>
              <a:gd name="connsiteX84" fmla="*/ 736092 w 2016252"/>
              <a:gd name="connsiteY84" fmla="*/ 77724 h 1120813"/>
              <a:gd name="connsiteX85" fmla="*/ 708660 w 2016252"/>
              <a:gd name="connsiteY85" fmla="*/ 64008 h 1120813"/>
              <a:gd name="connsiteX86" fmla="*/ 681228 w 2016252"/>
              <a:gd name="connsiteY86" fmla="*/ 41148 h 1120813"/>
              <a:gd name="connsiteX87" fmla="*/ 653796 w 2016252"/>
              <a:gd name="connsiteY87" fmla="*/ 32004 h 1120813"/>
              <a:gd name="connsiteX88" fmla="*/ 640080 w 2016252"/>
              <a:gd name="connsiteY88" fmla="*/ 27432 h 1120813"/>
              <a:gd name="connsiteX89" fmla="*/ 621792 w 2016252"/>
              <a:gd name="connsiteY89" fmla="*/ 22860 h 1120813"/>
              <a:gd name="connsiteX90" fmla="*/ 594360 w 2016252"/>
              <a:gd name="connsiteY90" fmla="*/ 13716 h 1120813"/>
              <a:gd name="connsiteX91" fmla="*/ 580644 w 2016252"/>
              <a:gd name="connsiteY91" fmla="*/ 4572 h 1120813"/>
              <a:gd name="connsiteX92" fmla="*/ 553212 w 2016252"/>
              <a:gd name="connsiteY92" fmla="*/ 0 h 1120813"/>
              <a:gd name="connsiteX93" fmla="*/ 443484 w 2016252"/>
              <a:gd name="connsiteY93" fmla="*/ 4572 h 1120813"/>
              <a:gd name="connsiteX94" fmla="*/ 388620 w 2016252"/>
              <a:gd name="connsiteY94" fmla="*/ 13716 h 1120813"/>
              <a:gd name="connsiteX95" fmla="*/ 352044 w 2016252"/>
              <a:gd name="connsiteY95" fmla="*/ 41148 h 1120813"/>
              <a:gd name="connsiteX96" fmla="*/ 338328 w 2016252"/>
              <a:gd name="connsiteY96" fmla="*/ 50292 h 1120813"/>
              <a:gd name="connsiteX97" fmla="*/ 324612 w 2016252"/>
              <a:gd name="connsiteY97" fmla="*/ 54864 h 1120813"/>
              <a:gd name="connsiteX98" fmla="*/ 283464 w 2016252"/>
              <a:gd name="connsiteY98" fmla="*/ 86868 h 1120813"/>
              <a:gd name="connsiteX99" fmla="*/ 251460 w 2016252"/>
              <a:gd name="connsiteY99" fmla="*/ 128016 h 1120813"/>
              <a:gd name="connsiteX100" fmla="*/ 242316 w 2016252"/>
              <a:gd name="connsiteY100" fmla="*/ 155448 h 1120813"/>
              <a:gd name="connsiteX101" fmla="*/ 233172 w 2016252"/>
              <a:gd name="connsiteY101" fmla="*/ 187452 h 1120813"/>
              <a:gd name="connsiteX102" fmla="*/ 224028 w 2016252"/>
              <a:gd name="connsiteY102" fmla="*/ 292608 h 1120813"/>
              <a:gd name="connsiteX103" fmla="*/ 219456 w 2016252"/>
              <a:gd name="connsiteY103" fmla="*/ 397764 h 1120813"/>
              <a:gd name="connsiteX104" fmla="*/ 205740 w 2016252"/>
              <a:gd name="connsiteY104" fmla="*/ 402336 h 1120813"/>
              <a:gd name="connsiteX105" fmla="*/ 178308 w 2016252"/>
              <a:gd name="connsiteY105" fmla="*/ 420624 h 1120813"/>
              <a:gd name="connsiteX106" fmla="*/ 150876 w 2016252"/>
              <a:gd name="connsiteY106" fmla="*/ 434340 h 1120813"/>
              <a:gd name="connsiteX107" fmla="*/ 123444 w 2016252"/>
              <a:gd name="connsiteY107" fmla="*/ 452628 h 1120813"/>
              <a:gd name="connsiteX108" fmla="*/ 96012 w 2016252"/>
              <a:gd name="connsiteY108" fmla="*/ 461772 h 1120813"/>
              <a:gd name="connsiteX109" fmla="*/ 82296 w 2016252"/>
              <a:gd name="connsiteY109" fmla="*/ 466344 h 1120813"/>
              <a:gd name="connsiteX110" fmla="*/ 68580 w 2016252"/>
              <a:gd name="connsiteY110" fmla="*/ 475488 h 1120813"/>
              <a:gd name="connsiteX111" fmla="*/ 41148 w 2016252"/>
              <a:gd name="connsiteY111" fmla="*/ 489204 h 1120813"/>
              <a:gd name="connsiteX112" fmla="*/ 0 w 2016252"/>
              <a:gd name="connsiteY112" fmla="*/ 525780 h 1120813"/>
              <a:gd name="connsiteX0" fmla="*/ 29412 w 2045664"/>
              <a:gd name="connsiteY0" fmla="*/ 525780 h 1120813"/>
              <a:gd name="connsiteX1" fmla="*/ 29412 w 2045664"/>
              <a:gd name="connsiteY1" fmla="*/ 525780 h 1120813"/>
              <a:gd name="connsiteX2" fmla="*/ 1980 w 2045664"/>
              <a:gd name="connsiteY2" fmla="*/ 690372 h 1120813"/>
              <a:gd name="connsiteX3" fmla="*/ 97992 w 2045664"/>
              <a:gd name="connsiteY3" fmla="*/ 864108 h 1120813"/>
              <a:gd name="connsiteX4" fmla="*/ 216864 w 2045664"/>
              <a:gd name="connsiteY4" fmla="*/ 859536 h 1120813"/>
              <a:gd name="connsiteX5" fmla="*/ 230580 w 2045664"/>
              <a:gd name="connsiteY5" fmla="*/ 850392 h 1120813"/>
              <a:gd name="connsiteX6" fmla="*/ 258012 w 2045664"/>
              <a:gd name="connsiteY6" fmla="*/ 841248 h 1120813"/>
              <a:gd name="connsiteX7" fmla="*/ 303732 w 2045664"/>
              <a:gd name="connsiteY7" fmla="*/ 822960 h 1120813"/>
              <a:gd name="connsiteX8" fmla="*/ 331164 w 2045664"/>
              <a:gd name="connsiteY8" fmla="*/ 818388 h 1120813"/>
              <a:gd name="connsiteX9" fmla="*/ 372312 w 2045664"/>
              <a:gd name="connsiteY9" fmla="*/ 804672 h 1120813"/>
              <a:gd name="connsiteX10" fmla="*/ 386028 w 2045664"/>
              <a:gd name="connsiteY10" fmla="*/ 800100 h 1120813"/>
              <a:gd name="connsiteX11" fmla="*/ 408888 w 2045664"/>
              <a:gd name="connsiteY11" fmla="*/ 795528 h 1120813"/>
              <a:gd name="connsiteX12" fmla="*/ 422604 w 2045664"/>
              <a:gd name="connsiteY12" fmla="*/ 790956 h 1120813"/>
              <a:gd name="connsiteX13" fmla="*/ 482040 w 2045664"/>
              <a:gd name="connsiteY13" fmla="*/ 781812 h 1120813"/>
              <a:gd name="connsiteX14" fmla="*/ 509472 w 2045664"/>
              <a:gd name="connsiteY14" fmla="*/ 777240 h 1120813"/>
              <a:gd name="connsiteX15" fmla="*/ 527760 w 2045664"/>
              <a:gd name="connsiteY15" fmla="*/ 772668 h 1120813"/>
              <a:gd name="connsiteX16" fmla="*/ 559764 w 2045664"/>
              <a:gd name="connsiteY16" fmla="*/ 768096 h 1120813"/>
              <a:gd name="connsiteX17" fmla="*/ 605484 w 2045664"/>
              <a:gd name="connsiteY17" fmla="*/ 772668 h 1120813"/>
              <a:gd name="connsiteX18" fmla="*/ 623772 w 2045664"/>
              <a:gd name="connsiteY18" fmla="*/ 786384 h 1120813"/>
              <a:gd name="connsiteX19" fmla="*/ 637488 w 2045664"/>
              <a:gd name="connsiteY19" fmla="*/ 795528 h 1120813"/>
              <a:gd name="connsiteX20" fmla="*/ 660348 w 2045664"/>
              <a:gd name="connsiteY20" fmla="*/ 818388 h 1120813"/>
              <a:gd name="connsiteX21" fmla="*/ 683208 w 2045664"/>
              <a:gd name="connsiteY21" fmla="*/ 845820 h 1120813"/>
              <a:gd name="connsiteX22" fmla="*/ 678636 w 2045664"/>
              <a:gd name="connsiteY22" fmla="*/ 960120 h 1120813"/>
              <a:gd name="connsiteX23" fmla="*/ 1195272 w 2045664"/>
              <a:gd name="connsiteY23" fmla="*/ 1065276 h 1120813"/>
              <a:gd name="connsiteX24" fmla="*/ 1240992 w 2045664"/>
              <a:gd name="connsiteY24" fmla="*/ 1060704 h 1120813"/>
              <a:gd name="connsiteX25" fmla="*/ 1341576 w 2045664"/>
              <a:gd name="connsiteY25" fmla="*/ 1051560 h 1120813"/>
              <a:gd name="connsiteX26" fmla="*/ 1369008 w 2045664"/>
              <a:gd name="connsiteY26" fmla="*/ 1046988 h 1120813"/>
              <a:gd name="connsiteX27" fmla="*/ 1378152 w 2045664"/>
              <a:gd name="connsiteY27" fmla="*/ 1033272 h 1120813"/>
              <a:gd name="connsiteX28" fmla="*/ 1382724 w 2045664"/>
              <a:gd name="connsiteY28" fmla="*/ 1001268 h 1120813"/>
              <a:gd name="connsiteX29" fmla="*/ 1387296 w 2045664"/>
              <a:gd name="connsiteY29" fmla="*/ 982980 h 1120813"/>
              <a:gd name="connsiteX30" fmla="*/ 1382724 w 2045664"/>
              <a:gd name="connsiteY30" fmla="*/ 877824 h 1120813"/>
              <a:gd name="connsiteX31" fmla="*/ 1391868 w 2045664"/>
              <a:gd name="connsiteY31" fmla="*/ 790956 h 1120813"/>
              <a:gd name="connsiteX32" fmla="*/ 1401012 w 2045664"/>
              <a:gd name="connsiteY32" fmla="*/ 777240 h 1120813"/>
              <a:gd name="connsiteX33" fmla="*/ 1419300 w 2045664"/>
              <a:gd name="connsiteY33" fmla="*/ 763524 h 1120813"/>
              <a:gd name="connsiteX34" fmla="*/ 1446732 w 2045664"/>
              <a:gd name="connsiteY34" fmla="*/ 749808 h 1120813"/>
              <a:gd name="connsiteX35" fmla="*/ 1506168 w 2045664"/>
              <a:gd name="connsiteY35" fmla="*/ 754380 h 1120813"/>
              <a:gd name="connsiteX36" fmla="*/ 1524456 w 2045664"/>
              <a:gd name="connsiteY36" fmla="*/ 758952 h 1120813"/>
              <a:gd name="connsiteX37" fmla="*/ 1565604 w 2045664"/>
              <a:gd name="connsiteY37" fmla="*/ 772668 h 1120813"/>
              <a:gd name="connsiteX38" fmla="*/ 1579320 w 2045664"/>
              <a:gd name="connsiteY38" fmla="*/ 777240 h 1120813"/>
              <a:gd name="connsiteX39" fmla="*/ 1629612 w 2045664"/>
              <a:gd name="connsiteY39" fmla="*/ 790956 h 1120813"/>
              <a:gd name="connsiteX40" fmla="*/ 1643328 w 2045664"/>
              <a:gd name="connsiteY40" fmla="*/ 795528 h 1120813"/>
              <a:gd name="connsiteX41" fmla="*/ 1657044 w 2045664"/>
              <a:gd name="connsiteY41" fmla="*/ 800100 h 1120813"/>
              <a:gd name="connsiteX42" fmla="*/ 1670760 w 2045664"/>
              <a:gd name="connsiteY42" fmla="*/ 809244 h 1120813"/>
              <a:gd name="connsiteX43" fmla="*/ 1702764 w 2045664"/>
              <a:gd name="connsiteY43" fmla="*/ 800100 h 1120813"/>
              <a:gd name="connsiteX44" fmla="*/ 1730196 w 2045664"/>
              <a:gd name="connsiteY44" fmla="*/ 790956 h 1120813"/>
              <a:gd name="connsiteX45" fmla="*/ 1762200 w 2045664"/>
              <a:gd name="connsiteY45" fmla="*/ 786384 h 1120813"/>
              <a:gd name="connsiteX46" fmla="*/ 1794204 w 2045664"/>
              <a:gd name="connsiteY46" fmla="*/ 777240 h 1120813"/>
              <a:gd name="connsiteX47" fmla="*/ 1849068 w 2045664"/>
              <a:gd name="connsiteY47" fmla="*/ 768096 h 1120813"/>
              <a:gd name="connsiteX48" fmla="*/ 1871928 w 2045664"/>
              <a:gd name="connsiteY48" fmla="*/ 763524 h 1120813"/>
              <a:gd name="connsiteX49" fmla="*/ 1931364 w 2045664"/>
              <a:gd name="connsiteY49" fmla="*/ 758952 h 1120813"/>
              <a:gd name="connsiteX50" fmla="*/ 1958796 w 2045664"/>
              <a:gd name="connsiteY50" fmla="*/ 754380 h 1120813"/>
              <a:gd name="connsiteX51" fmla="*/ 2009088 w 2045664"/>
              <a:gd name="connsiteY51" fmla="*/ 749808 h 1120813"/>
              <a:gd name="connsiteX52" fmla="*/ 2045664 w 2045664"/>
              <a:gd name="connsiteY52" fmla="*/ 740664 h 1120813"/>
              <a:gd name="connsiteX53" fmla="*/ 2027376 w 2045664"/>
              <a:gd name="connsiteY53" fmla="*/ 717804 h 1120813"/>
              <a:gd name="connsiteX54" fmla="*/ 2013660 w 2045664"/>
              <a:gd name="connsiteY54" fmla="*/ 690372 h 1120813"/>
              <a:gd name="connsiteX55" fmla="*/ 1995372 w 2045664"/>
              <a:gd name="connsiteY55" fmla="*/ 662940 h 1120813"/>
              <a:gd name="connsiteX56" fmla="*/ 1990800 w 2045664"/>
              <a:gd name="connsiteY56" fmla="*/ 612648 h 1120813"/>
              <a:gd name="connsiteX57" fmla="*/ 1981656 w 2045664"/>
              <a:gd name="connsiteY57" fmla="*/ 580644 h 1120813"/>
              <a:gd name="connsiteX58" fmla="*/ 1977084 w 2045664"/>
              <a:gd name="connsiteY58" fmla="*/ 562356 h 1120813"/>
              <a:gd name="connsiteX59" fmla="*/ 1967940 w 2045664"/>
              <a:gd name="connsiteY59" fmla="*/ 530352 h 1120813"/>
              <a:gd name="connsiteX60" fmla="*/ 1963368 w 2045664"/>
              <a:gd name="connsiteY60" fmla="*/ 429768 h 1120813"/>
              <a:gd name="connsiteX61" fmla="*/ 1931364 w 2045664"/>
              <a:gd name="connsiteY61" fmla="*/ 397764 h 1120813"/>
              <a:gd name="connsiteX62" fmla="*/ 1917648 w 2045664"/>
              <a:gd name="connsiteY62" fmla="*/ 388620 h 1120813"/>
              <a:gd name="connsiteX63" fmla="*/ 1890216 w 2045664"/>
              <a:gd name="connsiteY63" fmla="*/ 374904 h 1120813"/>
              <a:gd name="connsiteX64" fmla="*/ 1826208 w 2045664"/>
              <a:gd name="connsiteY64" fmla="*/ 379476 h 1120813"/>
              <a:gd name="connsiteX65" fmla="*/ 1812492 w 2045664"/>
              <a:gd name="connsiteY65" fmla="*/ 384048 h 1120813"/>
              <a:gd name="connsiteX66" fmla="*/ 1753056 w 2045664"/>
              <a:gd name="connsiteY66" fmla="*/ 397764 h 1120813"/>
              <a:gd name="connsiteX67" fmla="*/ 1734768 w 2045664"/>
              <a:gd name="connsiteY67" fmla="*/ 402336 h 1120813"/>
              <a:gd name="connsiteX68" fmla="*/ 1702764 w 2045664"/>
              <a:gd name="connsiteY68" fmla="*/ 406908 h 1120813"/>
              <a:gd name="connsiteX69" fmla="*/ 1675332 w 2045664"/>
              <a:gd name="connsiteY69" fmla="*/ 411480 h 1120813"/>
              <a:gd name="connsiteX70" fmla="*/ 1565604 w 2045664"/>
              <a:gd name="connsiteY70" fmla="*/ 420624 h 1120813"/>
              <a:gd name="connsiteX71" fmla="*/ 1337004 w 2045664"/>
              <a:gd name="connsiteY71" fmla="*/ 434340 h 1120813"/>
              <a:gd name="connsiteX72" fmla="*/ 1231848 w 2045664"/>
              <a:gd name="connsiteY72" fmla="*/ 443484 h 1120813"/>
              <a:gd name="connsiteX73" fmla="*/ 1035252 w 2045664"/>
              <a:gd name="connsiteY73" fmla="*/ 438912 h 1120813"/>
              <a:gd name="connsiteX74" fmla="*/ 975816 w 2045664"/>
              <a:gd name="connsiteY74" fmla="*/ 429768 h 1120813"/>
              <a:gd name="connsiteX75" fmla="*/ 939240 w 2045664"/>
              <a:gd name="connsiteY75" fmla="*/ 425196 h 1120813"/>
              <a:gd name="connsiteX76" fmla="*/ 907236 w 2045664"/>
              <a:gd name="connsiteY76" fmla="*/ 420624 h 1120813"/>
              <a:gd name="connsiteX77" fmla="*/ 884376 w 2045664"/>
              <a:gd name="connsiteY77" fmla="*/ 306324 h 1120813"/>
              <a:gd name="connsiteX78" fmla="*/ 870660 w 2045664"/>
              <a:gd name="connsiteY78" fmla="*/ 210312 h 1120813"/>
              <a:gd name="connsiteX79" fmla="*/ 866088 w 2045664"/>
              <a:gd name="connsiteY79" fmla="*/ 192024 h 1120813"/>
              <a:gd name="connsiteX80" fmla="*/ 861516 w 2045664"/>
              <a:gd name="connsiteY80" fmla="*/ 173736 h 1120813"/>
              <a:gd name="connsiteX81" fmla="*/ 852372 w 2045664"/>
              <a:gd name="connsiteY81" fmla="*/ 160020 h 1120813"/>
              <a:gd name="connsiteX82" fmla="*/ 843228 w 2045664"/>
              <a:gd name="connsiteY82" fmla="*/ 141732 h 1120813"/>
              <a:gd name="connsiteX83" fmla="*/ 811224 w 2045664"/>
              <a:gd name="connsiteY83" fmla="*/ 100584 h 1120813"/>
              <a:gd name="connsiteX84" fmla="*/ 779220 w 2045664"/>
              <a:gd name="connsiteY84" fmla="*/ 82296 h 1120813"/>
              <a:gd name="connsiteX85" fmla="*/ 765504 w 2045664"/>
              <a:gd name="connsiteY85" fmla="*/ 77724 h 1120813"/>
              <a:gd name="connsiteX86" fmla="*/ 738072 w 2045664"/>
              <a:gd name="connsiteY86" fmla="*/ 64008 h 1120813"/>
              <a:gd name="connsiteX87" fmla="*/ 710640 w 2045664"/>
              <a:gd name="connsiteY87" fmla="*/ 41148 h 1120813"/>
              <a:gd name="connsiteX88" fmla="*/ 683208 w 2045664"/>
              <a:gd name="connsiteY88" fmla="*/ 32004 h 1120813"/>
              <a:gd name="connsiteX89" fmla="*/ 669492 w 2045664"/>
              <a:gd name="connsiteY89" fmla="*/ 27432 h 1120813"/>
              <a:gd name="connsiteX90" fmla="*/ 651204 w 2045664"/>
              <a:gd name="connsiteY90" fmla="*/ 22860 h 1120813"/>
              <a:gd name="connsiteX91" fmla="*/ 623772 w 2045664"/>
              <a:gd name="connsiteY91" fmla="*/ 13716 h 1120813"/>
              <a:gd name="connsiteX92" fmla="*/ 610056 w 2045664"/>
              <a:gd name="connsiteY92" fmla="*/ 4572 h 1120813"/>
              <a:gd name="connsiteX93" fmla="*/ 582624 w 2045664"/>
              <a:gd name="connsiteY93" fmla="*/ 0 h 1120813"/>
              <a:gd name="connsiteX94" fmla="*/ 472896 w 2045664"/>
              <a:gd name="connsiteY94" fmla="*/ 4572 h 1120813"/>
              <a:gd name="connsiteX95" fmla="*/ 418032 w 2045664"/>
              <a:gd name="connsiteY95" fmla="*/ 13716 h 1120813"/>
              <a:gd name="connsiteX96" fmla="*/ 381456 w 2045664"/>
              <a:gd name="connsiteY96" fmla="*/ 41148 h 1120813"/>
              <a:gd name="connsiteX97" fmla="*/ 367740 w 2045664"/>
              <a:gd name="connsiteY97" fmla="*/ 50292 h 1120813"/>
              <a:gd name="connsiteX98" fmla="*/ 354024 w 2045664"/>
              <a:gd name="connsiteY98" fmla="*/ 54864 h 1120813"/>
              <a:gd name="connsiteX99" fmla="*/ 312876 w 2045664"/>
              <a:gd name="connsiteY99" fmla="*/ 86868 h 1120813"/>
              <a:gd name="connsiteX100" fmla="*/ 280872 w 2045664"/>
              <a:gd name="connsiteY100" fmla="*/ 128016 h 1120813"/>
              <a:gd name="connsiteX101" fmla="*/ 271728 w 2045664"/>
              <a:gd name="connsiteY101" fmla="*/ 155448 h 1120813"/>
              <a:gd name="connsiteX102" fmla="*/ 262584 w 2045664"/>
              <a:gd name="connsiteY102" fmla="*/ 187452 h 1120813"/>
              <a:gd name="connsiteX103" fmla="*/ 253440 w 2045664"/>
              <a:gd name="connsiteY103" fmla="*/ 292608 h 1120813"/>
              <a:gd name="connsiteX104" fmla="*/ 248868 w 2045664"/>
              <a:gd name="connsiteY104" fmla="*/ 397764 h 1120813"/>
              <a:gd name="connsiteX105" fmla="*/ 235152 w 2045664"/>
              <a:gd name="connsiteY105" fmla="*/ 402336 h 1120813"/>
              <a:gd name="connsiteX106" fmla="*/ 207720 w 2045664"/>
              <a:gd name="connsiteY106" fmla="*/ 420624 h 1120813"/>
              <a:gd name="connsiteX107" fmla="*/ 180288 w 2045664"/>
              <a:gd name="connsiteY107" fmla="*/ 434340 h 1120813"/>
              <a:gd name="connsiteX108" fmla="*/ 152856 w 2045664"/>
              <a:gd name="connsiteY108" fmla="*/ 452628 h 1120813"/>
              <a:gd name="connsiteX109" fmla="*/ 125424 w 2045664"/>
              <a:gd name="connsiteY109" fmla="*/ 461772 h 1120813"/>
              <a:gd name="connsiteX110" fmla="*/ 111708 w 2045664"/>
              <a:gd name="connsiteY110" fmla="*/ 466344 h 1120813"/>
              <a:gd name="connsiteX111" fmla="*/ 97992 w 2045664"/>
              <a:gd name="connsiteY111" fmla="*/ 475488 h 1120813"/>
              <a:gd name="connsiteX112" fmla="*/ 70560 w 2045664"/>
              <a:gd name="connsiteY112" fmla="*/ 489204 h 1120813"/>
              <a:gd name="connsiteX113" fmla="*/ 29412 w 2045664"/>
              <a:gd name="connsiteY113" fmla="*/ 525780 h 1120813"/>
              <a:gd name="connsiteX0" fmla="*/ 29412 w 2045664"/>
              <a:gd name="connsiteY0" fmla="*/ 525780 h 1120813"/>
              <a:gd name="connsiteX1" fmla="*/ 29412 w 2045664"/>
              <a:gd name="connsiteY1" fmla="*/ 525780 h 1120813"/>
              <a:gd name="connsiteX2" fmla="*/ 1980 w 2045664"/>
              <a:gd name="connsiteY2" fmla="*/ 690372 h 1120813"/>
              <a:gd name="connsiteX3" fmla="*/ 97992 w 2045664"/>
              <a:gd name="connsiteY3" fmla="*/ 864108 h 1120813"/>
              <a:gd name="connsiteX4" fmla="*/ 216864 w 2045664"/>
              <a:gd name="connsiteY4" fmla="*/ 859536 h 1120813"/>
              <a:gd name="connsiteX5" fmla="*/ 230580 w 2045664"/>
              <a:gd name="connsiteY5" fmla="*/ 850392 h 1120813"/>
              <a:gd name="connsiteX6" fmla="*/ 258012 w 2045664"/>
              <a:gd name="connsiteY6" fmla="*/ 841248 h 1120813"/>
              <a:gd name="connsiteX7" fmla="*/ 303732 w 2045664"/>
              <a:gd name="connsiteY7" fmla="*/ 822960 h 1120813"/>
              <a:gd name="connsiteX8" fmla="*/ 331164 w 2045664"/>
              <a:gd name="connsiteY8" fmla="*/ 818388 h 1120813"/>
              <a:gd name="connsiteX9" fmla="*/ 372312 w 2045664"/>
              <a:gd name="connsiteY9" fmla="*/ 804672 h 1120813"/>
              <a:gd name="connsiteX10" fmla="*/ 386028 w 2045664"/>
              <a:gd name="connsiteY10" fmla="*/ 800100 h 1120813"/>
              <a:gd name="connsiteX11" fmla="*/ 408888 w 2045664"/>
              <a:gd name="connsiteY11" fmla="*/ 795528 h 1120813"/>
              <a:gd name="connsiteX12" fmla="*/ 422604 w 2045664"/>
              <a:gd name="connsiteY12" fmla="*/ 790956 h 1120813"/>
              <a:gd name="connsiteX13" fmla="*/ 482040 w 2045664"/>
              <a:gd name="connsiteY13" fmla="*/ 781812 h 1120813"/>
              <a:gd name="connsiteX14" fmla="*/ 509472 w 2045664"/>
              <a:gd name="connsiteY14" fmla="*/ 777240 h 1120813"/>
              <a:gd name="connsiteX15" fmla="*/ 527760 w 2045664"/>
              <a:gd name="connsiteY15" fmla="*/ 772668 h 1120813"/>
              <a:gd name="connsiteX16" fmla="*/ 559764 w 2045664"/>
              <a:gd name="connsiteY16" fmla="*/ 768096 h 1120813"/>
              <a:gd name="connsiteX17" fmla="*/ 605484 w 2045664"/>
              <a:gd name="connsiteY17" fmla="*/ 772668 h 1120813"/>
              <a:gd name="connsiteX18" fmla="*/ 623772 w 2045664"/>
              <a:gd name="connsiteY18" fmla="*/ 786384 h 1120813"/>
              <a:gd name="connsiteX19" fmla="*/ 637488 w 2045664"/>
              <a:gd name="connsiteY19" fmla="*/ 795528 h 1120813"/>
              <a:gd name="connsiteX20" fmla="*/ 660348 w 2045664"/>
              <a:gd name="connsiteY20" fmla="*/ 818388 h 1120813"/>
              <a:gd name="connsiteX21" fmla="*/ 683208 w 2045664"/>
              <a:gd name="connsiteY21" fmla="*/ 845820 h 1120813"/>
              <a:gd name="connsiteX22" fmla="*/ 678636 w 2045664"/>
              <a:gd name="connsiteY22" fmla="*/ 960120 h 1120813"/>
              <a:gd name="connsiteX23" fmla="*/ 1195272 w 2045664"/>
              <a:gd name="connsiteY23" fmla="*/ 1065276 h 1120813"/>
              <a:gd name="connsiteX24" fmla="*/ 1240992 w 2045664"/>
              <a:gd name="connsiteY24" fmla="*/ 1060704 h 1120813"/>
              <a:gd name="connsiteX25" fmla="*/ 1341576 w 2045664"/>
              <a:gd name="connsiteY25" fmla="*/ 1051560 h 1120813"/>
              <a:gd name="connsiteX26" fmla="*/ 1369008 w 2045664"/>
              <a:gd name="connsiteY26" fmla="*/ 1046988 h 1120813"/>
              <a:gd name="connsiteX27" fmla="*/ 1378152 w 2045664"/>
              <a:gd name="connsiteY27" fmla="*/ 1033272 h 1120813"/>
              <a:gd name="connsiteX28" fmla="*/ 1382724 w 2045664"/>
              <a:gd name="connsiteY28" fmla="*/ 1001268 h 1120813"/>
              <a:gd name="connsiteX29" fmla="*/ 1387296 w 2045664"/>
              <a:gd name="connsiteY29" fmla="*/ 982980 h 1120813"/>
              <a:gd name="connsiteX30" fmla="*/ 1382724 w 2045664"/>
              <a:gd name="connsiteY30" fmla="*/ 877824 h 1120813"/>
              <a:gd name="connsiteX31" fmla="*/ 1391868 w 2045664"/>
              <a:gd name="connsiteY31" fmla="*/ 790956 h 1120813"/>
              <a:gd name="connsiteX32" fmla="*/ 1401012 w 2045664"/>
              <a:gd name="connsiteY32" fmla="*/ 777240 h 1120813"/>
              <a:gd name="connsiteX33" fmla="*/ 1419300 w 2045664"/>
              <a:gd name="connsiteY33" fmla="*/ 763524 h 1120813"/>
              <a:gd name="connsiteX34" fmla="*/ 1446732 w 2045664"/>
              <a:gd name="connsiteY34" fmla="*/ 749808 h 1120813"/>
              <a:gd name="connsiteX35" fmla="*/ 1506168 w 2045664"/>
              <a:gd name="connsiteY35" fmla="*/ 754380 h 1120813"/>
              <a:gd name="connsiteX36" fmla="*/ 1524456 w 2045664"/>
              <a:gd name="connsiteY36" fmla="*/ 758952 h 1120813"/>
              <a:gd name="connsiteX37" fmla="*/ 1565604 w 2045664"/>
              <a:gd name="connsiteY37" fmla="*/ 772668 h 1120813"/>
              <a:gd name="connsiteX38" fmla="*/ 1579320 w 2045664"/>
              <a:gd name="connsiteY38" fmla="*/ 777240 h 1120813"/>
              <a:gd name="connsiteX39" fmla="*/ 1629612 w 2045664"/>
              <a:gd name="connsiteY39" fmla="*/ 790956 h 1120813"/>
              <a:gd name="connsiteX40" fmla="*/ 1643328 w 2045664"/>
              <a:gd name="connsiteY40" fmla="*/ 795528 h 1120813"/>
              <a:gd name="connsiteX41" fmla="*/ 1657044 w 2045664"/>
              <a:gd name="connsiteY41" fmla="*/ 800100 h 1120813"/>
              <a:gd name="connsiteX42" fmla="*/ 1670760 w 2045664"/>
              <a:gd name="connsiteY42" fmla="*/ 809244 h 1120813"/>
              <a:gd name="connsiteX43" fmla="*/ 1702764 w 2045664"/>
              <a:gd name="connsiteY43" fmla="*/ 800100 h 1120813"/>
              <a:gd name="connsiteX44" fmla="*/ 1730196 w 2045664"/>
              <a:gd name="connsiteY44" fmla="*/ 790956 h 1120813"/>
              <a:gd name="connsiteX45" fmla="*/ 1762200 w 2045664"/>
              <a:gd name="connsiteY45" fmla="*/ 786384 h 1120813"/>
              <a:gd name="connsiteX46" fmla="*/ 1794204 w 2045664"/>
              <a:gd name="connsiteY46" fmla="*/ 777240 h 1120813"/>
              <a:gd name="connsiteX47" fmla="*/ 1849068 w 2045664"/>
              <a:gd name="connsiteY47" fmla="*/ 768096 h 1120813"/>
              <a:gd name="connsiteX48" fmla="*/ 1871928 w 2045664"/>
              <a:gd name="connsiteY48" fmla="*/ 763524 h 1120813"/>
              <a:gd name="connsiteX49" fmla="*/ 1931364 w 2045664"/>
              <a:gd name="connsiteY49" fmla="*/ 758952 h 1120813"/>
              <a:gd name="connsiteX50" fmla="*/ 1958796 w 2045664"/>
              <a:gd name="connsiteY50" fmla="*/ 754380 h 1120813"/>
              <a:gd name="connsiteX51" fmla="*/ 2009088 w 2045664"/>
              <a:gd name="connsiteY51" fmla="*/ 749808 h 1120813"/>
              <a:gd name="connsiteX52" fmla="*/ 2045664 w 2045664"/>
              <a:gd name="connsiteY52" fmla="*/ 740664 h 1120813"/>
              <a:gd name="connsiteX53" fmla="*/ 2027376 w 2045664"/>
              <a:gd name="connsiteY53" fmla="*/ 717804 h 1120813"/>
              <a:gd name="connsiteX54" fmla="*/ 2013660 w 2045664"/>
              <a:gd name="connsiteY54" fmla="*/ 690372 h 1120813"/>
              <a:gd name="connsiteX55" fmla="*/ 1995372 w 2045664"/>
              <a:gd name="connsiteY55" fmla="*/ 662940 h 1120813"/>
              <a:gd name="connsiteX56" fmla="*/ 1990800 w 2045664"/>
              <a:gd name="connsiteY56" fmla="*/ 612648 h 1120813"/>
              <a:gd name="connsiteX57" fmla="*/ 1981656 w 2045664"/>
              <a:gd name="connsiteY57" fmla="*/ 580644 h 1120813"/>
              <a:gd name="connsiteX58" fmla="*/ 1977084 w 2045664"/>
              <a:gd name="connsiteY58" fmla="*/ 562356 h 1120813"/>
              <a:gd name="connsiteX59" fmla="*/ 1967940 w 2045664"/>
              <a:gd name="connsiteY59" fmla="*/ 530352 h 1120813"/>
              <a:gd name="connsiteX60" fmla="*/ 2009477 w 2045664"/>
              <a:gd name="connsiteY60" fmla="*/ 459178 h 1120813"/>
              <a:gd name="connsiteX61" fmla="*/ 1963368 w 2045664"/>
              <a:gd name="connsiteY61" fmla="*/ 429768 h 1120813"/>
              <a:gd name="connsiteX62" fmla="*/ 1931364 w 2045664"/>
              <a:gd name="connsiteY62" fmla="*/ 397764 h 1120813"/>
              <a:gd name="connsiteX63" fmla="*/ 1917648 w 2045664"/>
              <a:gd name="connsiteY63" fmla="*/ 388620 h 1120813"/>
              <a:gd name="connsiteX64" fmla="*/ 1890216 w 2045664"/>
              <a:gd name="connsiteY64" fmla="*/ 374904 h 1120813"/>
              <a:gd name="connsiteX65" fmla="*/ 1826208 w 2045664"/>
              <a:gd name="connsiteY65" fmla="*/ 379476 h 1120813"/>
              <a:gd name="connsiteX66" fmla="*/ 1812492 w 2045664"/>
              <a:gd name="connsiteY66" fmla="*/ 384048 h 1120813"/>
              <a:gd name="connsiteX67" fmla="*/ 1753056 w 2045664"/>
              <a:gd name="connsiteY67" fmla="*/ 397764 h 1120813"/>
              <a:gd name="connsiteX68" fmla="*/ 1734768 w 2045664"/>
              <a:gd name="connsiteY68" fmla="*/ 402336 h 1120813"/>
              <a:gd name="connsiteX69" fmla="*/ 1702764 w 2045664"/>
              <a:gd name="connsiteY69" fmla="*/ 406908 h 1120813"/>
              <a:gd name="connsiteX70" fmla="*/ 1675332 w 2045664"/>
              <a:gd name="connsiteY70" fmla="*/ 411480 h 1120813"/>
              <a:gd name="connsiteX71" fmla="*/ 1565604 w 2045664"/>
              <a:gd name="connsiteY71" fmla="*/ 420624 h 1120813"/>
              <a:gd name="connsiteX72" fmla="*/ 1337004 w 2045664"/>
              <a:gd name="connsiteY72" fmla="*/ 434340 h 1120813"/>
              <a:gd name="connsiteX73" fmla="*/ 1231848 w 2045664"/>
              <a:gd name="connsiteY73" fmla="*/ 443484 h 1120813"/>
              <a:gd name="connsiteX74" fmla="*/ 1035252 w 2045664"/>
              <a:gd name="connsiteY74" fmla="*/ 438912 h 1120813"/>
              <a:gd name="connsiteX75" fmla="*/ 975816 w 2045664"/>
              <a:gd name="connsiteY75" fmla="*/ 429768 h 1120813"/>
              <a:gd name="connsiteX76" fmla="*/ 939240 w 2045664"/>
              <a:gd name="connsiteY76" fmla="*/ 425196 h 1120813"/>
              <a:gd name="connsiteX77" fmla="*/ 907236 w 2045664"/>
              <a:gd name="connsiteY77" fmla="*/ 420624 h 1120813"/>
              <a:gd name="connsiteX78" fmla="*/ 884376 w 2045664"/>
              <a:gd name="connsiteY78" fmla="*/ 306324 h 1120813"/>
              <a:gd name="connsiteX79" fmla="*/ 870660 w 2045664"/>
              <a:gd name="connsiteY79" fmla="*/ 210312 h 1120813"/>
              <a:gd name="connsiteX80" fmla="*/ 866088 w 2045664"/>
              <a:gd name="connsiteY80" fmla="*/ 192024 h 1120813"/>
              <a:gd name="connsiteX81" fmla="*/ 861516 w 2045664"/>
              <a:gd name="connsiteY81" fmla="*/ 173736 h 1120813"/>
              <a:gd name="connsiteX82" fmla="*/ 852372 w 2045664"/>
              <a:gd name="connsiteY82" fmla="*/ 160020 h 1120813"/>
              <a:gd name="connsiteX83" fmla="*/ 843228 w 2045664"/>
              <a:gd name="connsiteY83" fmla="*/ 141732 h 1120813"/>
              <a:gd name="connsiteX84" fmla="*/ 811224 w 2045664"/>
              <a:gd name="connsiteY84" fmla="*/ 100584 h 1120813"/>
              <a:gd name="connsiteX85" fmla="*/ 779220 w 2045664"/>
              <a:gd name="connsiteY85" fmla="*/ 82296 h 1120813"/>
              <a:gd name="connsiteX86" fmla="*/ 765504 w 2045664"/>
              <a:gd name="connsiteY86" fmla="*/ 77724 h 1120813"/>
              <a:gd name="connsiteX87" fmla="*/ 738072 w 2045664"/>
              <a:gd name="connsiteY87" fmla="*/ 64008 h 1120813"/>
              <a:gd name="connsiteX88" fmla="*/ 710640 w 2045664"/>
              <a:gd name="connsiteY88" fmla="*/ 41148 h 1120813"/>
              <a:gd name="connsiteX89" fmla="*/ 683208 w 2045664"/>
              <a:gd name="connsiteY89" fmla="*/ 32004 h 1120813"/>
              <a:gd name="connsiteX90" fmla="*/ 669492 w 2045664"/>
              <a:gd name="connsiteY90" fmla="*/ 27432 h 1120813"/>
              <a:gd name="connsiteX91" fmla="*/ 651204 w 2045664"/>
              <a:gd name="connsiteY91" fmla="*/ 22860 h 1120813"/>
              <a:gd name="connsiteX92" fmla="*/ 623772 w 2045664"/>
              <a:gd name="connsiteY92" fmla="*/ 13716 h 1120813"/>
              <a:gd name="connsiteX93" fmla="*/ 610056 w 2045664"/>
              <a:gd name="connsiteY93" fmla="*/ 4572 h 1120813"/>
              <a:gd name="connsiteX94" fmla="*/ 582624 w 2045664"/>
              <a:gd name="connsiteY94" fmla="*/ 0 h 1120813"/>
              <a:gd name="connsiteX95" fmla="*/ 472896 w 2045664"/>
              <a:gd name="connsiteY95" fmla="*/ 4572 h 1120813"/>
              <a:gd name="connsiteX96" fmla="*/ 418032 w 2045664"/>
              <a:gd name="connsiteY96" fmla="*/ 13716 h 1120813"/>
              <a:gd name="connsiteX97" fmla="*/ 381456 w 2045664"/>
              <a:gd name="connsiteY97" fmla="*/ 41148 h 1120813"/>
              <a:gd name="connsiteX98" fmla="*/ 367740 w 2045664"/>
              <a:gd name="connsiteY98" fmla="*/ 50292 h 1120813"/>
              <a:gd name="connsiteX99" fmla="*/ 354024 w 2045664"/>
              <a:gd name="connsiteY99" fmla="*/ 54864 h 1120813"/>
              <a:gd name="connsiteX100" fmla="*/ 312876 w 2045664"/>
              <a:gd name="connsiteY100" fmla="*/ 86868 h 1120813"/>
              <a:gd name="connsiteX101" fmla="*/ 280872 w 2045664"/>
              <a:gd name="connsiteY101" fmla="*/ 128016 h 1120813"/>
              <a:gd name="connsiteX102" fmla="*/ 271728 w 2045664"/>
              <a:gd name="connsiteY102" fmla="*/ 155448 h 1120813"/>
              <a:gd name="connsiteX103" fmla="*/ 262584 w 2045664"/>
              <a:gd name="connsiteY103" fmla="*/ 187452 h 1120813"/>
              <a:gd name="connsiteX104" fmla="*/ 253440 w 2045664"/>
              <a:gd name="connsiteY104" fmla="*/ 292608 h 1120813"/>
              <a:gd name="connsiteX105" fmla="*/ 248868 w 2045664"/>
              <a:gd name="connsiteY105" fmla="*/ 397764 h 1120813"/>
              <a:gd name="connsiteX106" fmla="*/ 235152 w 2045664"/>
              <a:gd name="connsiteY106" fmla="*/ 402336 h 1120813"/>
              <a:gd name="connsiteX107" fmla="*/ 207720 w 2045664"/>
              <a:gd name="connsiteY107" fmla="*/ 420624 h 1120813"/>
              <a:gd name="connsiteX108" fmla="*/ 180288 w 2045664"/>
              <a:gd name="connsiteY108" fmla="*/ 434340 h 1120813"/>
              <a:gd name="connsiteX109" fmla="*/ 152856 w 2045664"/>
              <a:gd name="connsiteY109" fmla="*/ 452628 h 1120813"/>
              <a:gd name="connsiteX110" fmla="*/ 125424 w 2045664"/>
              <a:gd name="connsiteY110" fmla="*/ 461772 h 1120813"/>
              <a:gd name="connsiteX111" fmla="*/ 111708 w 2045664"/>
              <a:gd name="connsiteY111" fmla="*/ 466344 h 1120813"/>
              <a:gd name="connsiteX112" fmla="*/ 97992 w 2045664"/>
              <a:gd name="connsiteY112" fmla="*/ 475488 h 1120813"/>
              <a:gd name="connsiteX113" fmla="*/ 70560 w 2045664"/>
              <a:gd name="connsiteY113" fmla="*/ 489204 h 1120813"/>
              <a:gd name="connsiteX114" fmla="*/ 29412 w 2045664"/>
              <a:gd name="connsiteY114" fmla="*/ 525780 h 1120813"/>
              <a:gd name="connsiteX0" fmla="*/ 29412 w 2045664"/>
              <a:gd name="connsiteY0" fmla="*/ 525780 h 1120813"/>
              <a:gd name="connsiteX1" fmla="*/ 29412 w 2045664"/>
              <a:gd name="connsiteY1" fmla="*/ 525780 h 1120813"/>
              <a:gd name="connsiteX2" fmla="*/ 1980 w 2045664"/>
              <a:gd name="connsiteY2" fmla="*/ 690372 h 1120813"/>
              <a:gd name="connsiteX3" fmla="*/ 97992 w 2045664"/>
              <a:gd name="connsiteY3" fmla="*/ 864108 h 1120813"/>
              <a:gd name="connsiteX4" fmla="*/ 216864 w 2045664"/>
              <a:gd name="connsiteY4" fmla="*/ 859536 h 1120813"/>
              <a:gd name="connsiteX5" fmla="*/ 230580 w 2045664"/>
              <a:gd name="connsiteY5" fmla="*/ 850392 h 1120813"/>
              <a:gd name="connsiteX6" fmla="*/ 258012 w 2045664"/>
              <a:gd name="connsiteY6" fmla="*/ 841248 h 1120813"/>
              <a:gd name="connsiteX7" fmla="*/ 303732 w 2045664"/>
              <a:gd name="connsiteY7" fmla="*/ 822960 h 1120813"/>
              <a:gd name="connsiteX8" fmla="*/ 331164 w 2045664"/>
              <a:gd name="connsiteY8" fmla="*/ 818388 h 1120813"/>
              <a:gd name="connsiteX9" fmla="*/ 372312 w 2045664"/>
              <a:gd name="connsiteY9" fmla="*/ 804672 h 1120813"/>
              <a:gd name="connsiteX10" fmla="*/ 386028 w 2045664"/>
              <a:gd name="connsiteY10" fmla="*/ 800100 h 1120813"/>
              <a:gd name="connsiteX11" fmla="*/ 408888 w 2045664"/>
              <a:gd name="connsiteY11" fmla="*/ 795528 h 1120813"/>
              <a:gd name="connsiteX12" fmla="*/ 422604 w 2045664"/>
              <a:gd name="connsiteY12" fmla="*/ 790956 h 1120813"/>
              <a:gd name="connsiteX13" fmla="*/ 482040 w 2045664"/>
              <a:gd name="connsiteY13" fmla="*/ 781812 h 1120813"/>
              <a:gd name="connsiteX14" fmla="*/ 509472 w 2045664"/>
              <a:gd name="connsiteY14" fmla="*/ 777240 h 1120813"/>
              <a:gd name="connsiteX15" fmla="*/ 527760 w 2045664"/>
              <a:gd name="connsiteY15" fmla="*/ 772668 h 1120813"/>
              <a:gd name="connsiteX16" fmla="*/ 559764 w 2045664"/>
              <a:gd name="connsiteY16" fmla="*/ 768096 h 1120813"/>
              <a:gd name="connsiteX17" fmla="*/ 605484 w 2045664"/>
              <a:gd name="connsiteY17" fmla="*/ 772668 h 1120813"/>
              <a:gd name="connsiteX18" fmla="*/ 623772 w 2045664"/>
              <a:gd name="connsiteY18" fmla="*/ 786384 h 1120813"/>
              <a:gd name="connsiteX19" fmla="*/ 637488 w 2045664"/>
              <a:gd name="connsiteY19" fmla="*/ 795528 h 1120813"/>
              <a:gd name="connsiteX20" fmla="*/ 660348 w 2045664"/>
              <a:gd name="connsiteY20" fmla="*/ 818388 h 1120813"/>
              <a:gd name="connsiteX21" fmla="*/ 683208 w 2045664"/>
              <a:gd name="connsiteY21" fmla="*/ 845820 h 1120813"/>
              <a:gd name="connsiteX22" fmla="*/ 678636 w 2045664"/>
              <a:gd name="connsiteY22" fmla="*/ 960120 h 1120813"/>
              <a:gd name="connsiteX23" fmla="*/ 1195272 w 2045664"/>
              <a:gd name="connsiteY23" fmla="*/ 1065276 h 1120813"/>
              <a:gd name="connsiteX24" fmla="*/ 1240992 w 2045664"/>
              <a:gd name="connsiteY24" fmla="*/ 1060704 h 1120813"/>
              <a:gd name="connsiteX25" fmla="*/ 1341576 w 2045664"/>
              <a:gd name="connsiteY25" fmla="*/ 1051560 h 1120813"/>
              <a:gd name="connsiteX26" fmla="*/ 1369008 w 2045664"/>
              <a:gd name="connsiteY26" fmla="*/ 1046988 h 1120813"/>
              <a:gd name="connsiteX27" fmla="*/ 1378152 w 2045664"/>
              <a:gd name="connsiteY27" fmla="*/ 1033272 h 1120813"/>
              <a:gd name="connsiteX28" fmla="*/ 1382724 w 2045664"/>
              <a:gd name="connsiteY28" fmla="*/ 1001268 h 1120813"/>
              <a:gd name="connsiteX29" fmla="*/ 1387296 w 2045664"/>
              <a:gd name="connsiteY29" fmla="*/ 982980 h 1120813"/>
              <a:gd name="connsiteX30" fmla="*/ 1382724 w 2045664"/>
              <a:gd name="connsiteY30" fmla="*/ 877824 h 1120813"/>
              <a:gd name="connsiteX31" fmla="*/ 1391868 w 2045664"/>
              <a:gd name="connsiteY31" fmla="*/ 790956 h 1120813"/>
              <a:gd name="connsiteX32" fmla="*/ 1401012 w 2045664"/>
              <a:gd name="connsiteY32" fmla="*/ 777240 h 1120813"/>
              <a:gd name="connsiteX33" fmla="*/ 1419300 w 2045664"/>
              <a:gd name="connsiteY33" fmla="*/ 763524 h 1120813"/>
              <a:gd name="connsiteX34" fmla="*/ 1446732 w 2045664"/>
              <a:gd name="connsiteY34" fmla="*/ 749808 h 1120813"/>
              <a:gd name="connsiteX35" fmla="*/ 1506168 w 2045664"/>
              <a:gd name="connsiteY35" fmla="*/ 754380 h 1120813"/>
              <a:gd name="connsiteX36" fmla="*/ 1524456 w 2045664"/>
              <a:gd name="connsiteY36" fmla="*/ 758952 h 1120813"/>
              <a:gd name="connsiteX37" fmla="*/ 1565604 w 2045664"/>
              <a:gd name="connsiteY37" fmla="*/ 772668 h 1120813"/>
              <a:gd name="connsiteX38" fmla="*/ 1579320 w 2045664"/>
              <a:gd name="connsiteY38" fmla="*/ 777240 h 1120813"/>
              <a:gd name="connsiteX39" fmla="*/ 1629612 w 2045664"/>
              <a:gd name="connsiteY39" fmla="*/ 790956 h 1120813"/>
              <a:gd name="connsiteX40" fmla="*/ 1643328 w 2045664"/>
              <a:gd name="connsiteY40" fmla="*/ 795528 h 1120813"/>
              <a:gd name="connsiteX41" fmla="*/ 1657044 w 2045664"/>
              <a:gd name="connsiteY41" fmla="*/ 800100 h 1120813"/>
              <a:gd name="connsiteX42" fmla="*/ 1670760 w 2045664"/>
              <a:gd name="connsiteY42" fmla="*/ 809244 h 1120813"/>
              <a:gd name="connsiteX43" fmla="*/ 1702764 w 2045664"/>
              <a:gd name="connsiteY43" fmla="*/ 800100 h 1120813"/>
              <a:gd name="connsiteX44" fmla="*/ 1730196 w 2045664"/>
              <a:gd name="connsiteY44" fmla="*/ 790956 h 1120813"/>
              <a:gd name="connsiteX45" fmla="*/ 1762200 w 2045664"/>
              <a:gd name="connsiteY45" fmla="*/ 786384 h 1120813"/>
              <a:gd name="connsiteX46" fmla="*/ 1794204 w 2045664"/>
              <a:gd name="connsiteY46" fmla="*/ 777240 h 1120813"/>
              <a:gd name="connsiteX47" fmla="*/ 1849068 w 2045664"/>
              <a:gd name="connsiteY47" fmla="*/ 768096 h 1120813"/>
              <a:gd name="connsiteX48" fmla="*/ 1871928 w 2045664"/>
              <a:gd name="connsiteY48" fmla="*/ 763524 h 1120813"/>
              <a:gd name="connsiteX49" fmla="*/ 1931364 w 2045664"/>
              <a:gd name="connsiteY49" fmla="*/ 758952 h 1120813"/>
              <a:gd name="connsiteX50" fmla="*/ 1958796 w 2045664"/>
              <a:gd name="connsiteY50" fmla="*/ 754380 h 1120813"/>
              <a:gd name="connsiteX51" fmla="*/ 2009088 w 2045664"/>
              <a:gd name="connsiteY51" fmla="*/ 749808 h 1120813"/>
              <a:gd name="connsiteX52" fmla="*/ 2045664 w 2045664"/>
              <a:gd name="connsiteY52" fmla="*/ 740664 h 1120813"/>
              <a:gd name="connsiteX53" fmla="*/ 2027376 w 2045664"/>
              <a:gd name="connsiteY53" fmla="*/ 717804 h 1120813"/>
              <a:gd name="connsiteX54" fmla="*/ 2013660 w 2045664"/>
              <a:gd name="connsiteY54" fmla="*/ 690372 h 1120813"/>
              <a:gd name="connsiteX55" fmla="*/ 1995372 w 2045664"/>
              <a:gd name="connsiteY55" fmla="*/ 662940 h 1120813"/>
              <a:gd name="connsiteX56" fmla="*/ 1990800 w 2045664"/>
              <a:gd name="connsiteY56" fmla="*/ 612648 h 1120813"/>
              <a:gd name="connsiteX57" fmla="*/ 1981656 w 2045664"/>
              <a:gd name="connsiteY57" fmla="*/ 580644 h 1120813"/>
              <a:gd name="connsiteX58" fmla="*/ 1977084 w 2045664"/>
              <a:gd name="connsiteY58" fmla="*/ 562356 h 1120813"/>
              <a:gd name="connsiteX59" fmla="*/ 2019821 w 2045664"/>
              <a:gd name="connsiteY59" fmla="*/ 533594 h 1120813"/>
              <a:gd name="connsiteX60" fmla="*/ 2009477 w 2045664"/>
              <a:gd name="connsiteY60" fmla="*/ 459178 h 1120813"/>
              <a:gd name="connsiteX61" fmla="*/ 1963368 w 2045664"/>
              <a:gd name="connsiteY61" fmla="*/ 429768 h 1120813"/>
              <a:gd name="connsiteX62" fmla="*/ 1931364 w 2045664"/>
              <a:gd name="connsiteY62" fmla="*/ 397764 h 1120813"/>
              <a:gd name="connsiteX63" fmla="*/ 1917648 w 2045664"/>
              <a:gd name="connsiteY63" fmla="*/ 388620 h 1120813"/>
              <a:gd name="connsiteX64" fmla="*/ 1890216 w 2045664"/>
              <a:gd name="connsiteY64" fmla="*/ 374904 h 1120813"/>
              <a:gd name="connsiteX65" fmla="*/ 1826208 w 2045664"/>
              <a:gd name="connsiteY65" fmla="*/ 379476 h 1120813"/>
              <a:gd name="connsiteX66" fmla="*/ 1812492 w 2045664"/>
              <a:gd name="connsiteY66" fmla="*/ 384048 h 1120813"/>
              <a:gd name="connsiteX67" fmla="*/ 1753056 w 2045664"/>
              <a:gd name="connsiteY67" fmla="*/ 397764 h 1120813"/>
              <a:gd name="connsiteX68" fmla="*/ 1734768 w 2045664"/>
              <a:gd name="connsiteY68" fmla="*/ 402336 h 1120813"/>
              <a:gd name="connsiteX69" fmla="*/ 1702764 w 2045664"/>
              <a:gd name="connsiteY69" fmla="*/ 406908 h 1120813"/>
              <a:gd name="connsiteX70" fmla="*/ 1675332 w 2045664"/>
              <a:gd name="connsiteY70" fmla="*/ 411480 h 1120813"/>
              <a:gd name="connsiteX71" fmla="*/ 1565604 w 2045664"/>
              <a:gd name="connsiteY71" fmla="*/ 420624 h 1120813"/>
              <a:gd name="connsiteX72" fmla="*/ 1337004 w 2045664"/>
              <a:gd name="connsiteY72" fmla="*/ 434340 h 1120813"/>
              <a:gd name="connsiteX73" fmla="*/ 1231848 w 2045664"/>
              <a:gd name="connsiteY73" fmla="*/ 443484 h 1120813"/>
              <a:gd name="connsiteX74" fmla="*/ 1035252 w 2045664"/>
              <a:gd name="connsiteY74" fmla="*/ 438912 h 1120813"/>
              <a:gd name="connsiteX75" fmla="*/ 975816 w 2045664"/>
              <a:gd name="connsiteY75" fmla="*/ 429768 h 1120813"/>
              <a:gd name="connsiteX76" fmla="*/ 939240 w 2045664"/>
              <a:gd name="connsiteY76" fmla="*/ 425196 h 1120813"/>
              <a:gd name="connsiteX77" fmla="*/ 907236 w 2045664"/>
              <a:gd name="connsiteY77" fmla="*/ 420624 h 1120813"/>
              <a:gd name="connsiteX78" fmla="*/ 884376 w 2045664"/>
              <a:gd name="connsiteY78" fmla="*/ 306324 h 1120813"/>
              <a:gd name="connsiteX79" fmla="*/ 870660 w 2045664"/>
              <a:gd name="connsiteY79" fmla="*/ 210312 h 1120813"/>
              <a:gd name="connsiteX80" fmla="*/ 866088 w 2045664"/>
              <a:gd name="connsiteY80" fmla="*/ 192024 h 1120813"/>
              <a:gd name="connsiteX81" fmla="*/ 861516 w 2045664"/>
              <a:gd name="connsiteY81" fmla="*/ 173736 h 1120813"/>
              <a:gd name="connsiteX82" fmla="*/ 852372 w 2045664"/>
              <a:gd name="connsiteY82" fmla="*/ 160020 h 1120813"/>
              <a:gd name="connsiteX83" fmla="*/ 843228 w 2045664"/>
              <a:gd name="connsiteY83" fmla="*/ 141732 h 1120813"/>
              <a:gd name="connsiteX84" fmla="*/ 811224 w 2045664"/>
              <a:gd name="connsiteY84" fmla="*/ 100584 h 1120813"/>
              <a:gd name="connsiteX85" fmla="*/ 779220 w 2045664"/>
              <a:gd name="connsiteY85" fmla="*/ 82296 h 1120813"/>
              <a:gd name="connsiteX86" fmla="*/ 765504 w 2045664"/>
              <a:gd name="connsiteY86" fmla="*/ 77724 h 1120813"/>
              <a:gd name="connsiteX87" fmla="*/ 738072 w 2045664"/>
              <a:gd name="connsiteY87" fmla="*/ 64008 h 1120813"/>
              <a:gd name="connsiteX88" fmla="*/ 710640 w 2045664"/>
              <a:gd name="connsiteY88" fmla="*/ 41148 h 1120813"/>
              <a:gd name="connsiteX89" fmla="*/ 683208 w 2045664"/>
              <a:gd name="connsiteY89" fmla="*/ 32004 h 1120813"/>
              <a:gd name="connsiteX90" fmla="*/ 669492 w 2045664"/>
              <a:gd name="connsiteY90" fmla="*/ 27432 h 1120813"/>
              <a:gd name="connsiteX91" fmla="*/ 651204 w 2045664"/>
              <a:gd name="connsiteY91" fmla="*/ 22860 h 1120813"/>
              <a:gd name="connsiteX92" fmla="*/ 623772 w 2045664"/>
              <a:gd name="connsiteY92" fmla="*/ 13716 h 1120813"/>
              <a:gd name="connsiteX93" fmla="*/ 610056 w 2045664"/>
              <a:gd name="connsiteY93" fmla="*/ 4572 h 1120813"/>
              <a:gd name="connsiteX94" fmla="*/ 582624 w 2045664"/>
              <a:gd name="connsiteY94" fmla="*/ 0 h 1120813"/>
              <a:gd name="connsiteX95" fmla="*/ 472896 w 2045664"/>
              <a:gd name="connsiteY95" fmla="*/ 4572 h 1120813"/>
              <a:gd name="connsiteX96" fmla="*/ 418032 w 2045664"/>
              <a:gd name="connsiteY96" fmla="*/ 13716 h 1120813"/>
              <a:gd name="connsiteX97" fmla="*/ 381456 w 2045664"/>
              <a:gd name="connsiteY97" fmla="*/ 41148 h 1120813"/>
              <a:gd name="connsiteX98" fmla="*/ 367740 w 2045664"/>
              <a:gd name="connsiteY98" fmla="*/ 50292 h 1120813"/>
              <a:gd name="connsiteX99" fmla="*/ 354024 w 2045664"/>
              <a:gd name="connsiteY99" fmla="*/ 54864 h 1120813"/>
              <a:gd name="connsiteX100" fmla="*/ 312876 w 2045664"/>
              <a:gd name="connsiteY100" fmla="*/ 86868 h 1120813"/>
              <a:gd name="connsiteX101" fmla="*/ 280872 w 2045664"/>
              <a:gd name="connsiteY101" fmla="*/ 128016 h 1120813"/>
              <a:gd name="connsiteX102" fmla="*/ 271728 w 2045664"/>
              <a:gd name="connsiteY102" fmla="*/ 155448 h 1120813"/>
              <a:gd name="connsiteX103" fmla="*/ 262584 w 2045664"/>
              <a:gd name="connsiteY103" fmla="*/ 187452 h 1120813"/>
              <a:gd name="connsiteX104" fmla="*/ 253440 w 2045664"/>
              <a:gd name="connsiteY104" fmla="*/ 292608 h 1120813"/>
              <a:gd name="connsiteX105" fmla="*/ 248868 w 2045664"/>
              <a:gd name="connsiteY105" fmla="*/ 397764 h 1120813"/>
              <a:gd name="connsiteX106" fmla="*/ 235152 w 2045664"/>
              <a:gd name="connsiteY106" fmla="*/ 402336 h 1120813"/>
              <a:gd name="connsiteX107" fmla="*/ 207720 w 2045664"/>
              <a:gd name="connsiteY107" fmla="*/ 420624 h 1120813"/>
              <a:gd name="connsiteX108" fmla="*/ 180288 w 2045664"/>
              <a:gd name="connsiteY108" fmla="*/ 434340 h 1120813"/>
              <a:gd name="connsiteX109" fmla="*/ 152856 w 2045664"/>
              <a:gd name="connsiteY109" fmla="*/ 452628 h 1120813"/>
              <a:gd name="connsiteX110" fmla="*/ 125424 w 2045664"/>
              <a:gd name="connsiteY110" fmla="*/ 461772 h 1120813"/>
              <a:gd name="connsiteX111" fmla="*/ 111708 w 2045664"/>
              <a:gd name="connsiteY111" fmla="*/ 466344 h 1120813"/>
              <a:gd name="connsiteX112" fmla="*/ 97992 w 2045664"/>
              <a:gd name="connsiteY112" fmla="*/ 475488 h 1120813"/>
              <a:gd name="connsiteX113" fmla="*/ 70560 w 2045664"/>
              <a:gd name="connsiteY113" fmla="*/ 489204 h 1120813"/>
              <a:gd name="connsiteX114" fmla="*/ 29412 w 2045664"/>
              <a:gd name="connsiteY114" fmla="*/ 525780 h 112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045664" h="1120813">
                <a:moveTo>
                  <a:pt x="29412" y="525780"/>
                </a:moveTo>
                <a:lnTo>
                  <a:pt x="29412" y="525780"/>
                </a:lnTo>
                <a:cubicBezTo>
                  <a:pt x="32460" y="551688"/>
                  <a:pt x="-9450" y="633984"/>
                  <a:pt x="1980" y="690372"/>
                </a:cubicBezTo>
                <a:cubicBezTo>
                  <a:pt x="13410" y="746760"/>
                  <a:pt x="62178" y="835914"/>
                  <a:pt x="97992" y="864108"/>
                </a:cubicBezTo>
                <a:cubicBezTo>
                  <a:pt x="133806" y="892302"/>
                  <a:pt x="177421" y="863616"/>
                  <a:pt x="216864" y="859536"/>
                </a:cubicBezTo>
                <a:cubicBezTo>
                  <a:pt x="222330" y="858971"/>
                  <a:pt x="225559" y="852624"/>
                  <a:pt x="230580" y="850392"/>
                </a:cubicBezTo>
                <a:cubicBezTo>
                  <a:pt x="239388" y="846477"/>
                  <a:pt x="249391" y="845559"/>
                  <a:pt x="258012" y="841248"/>
                </a:cubicBezTo>
                <a:cubicBezTo>
                  <a:pt x="272936" y="833786"/>
                  <a:pt x="286783" y="825785"/>
                  <a:pt x="303732" y="822960"/>
                </a:cubicBezTo>
                <a:lnTo>
                  <a:pt x="331164" y="818388"/>
                </a:lnTo>
                <a:cubicBezTo>
                  <a:pt x="370572" y="802625"/>
                  <a:pt x="337859" y="814516"/>
                  <a:pt x="372312" y="804672"/>
                </a:cubicBezTo>
                <a:cubicBezTo>
                  <a:pt x="376946" y="803348"/>
                  <a:pt x="381353" y="801269"/>
                  <a:pt x="386028" y="800100"/>
                </a:cubicBezTo>
                <a:cubicBezTo>
                  <a:pt x="393567" y="798215"/>
                  <a:pt x="401349" y="797413"/>
                  <a:pt x="408888" y="795528"/>
                </a:cubicBezTo>
                <a:cubicBezTo>
                  <a:pt x="413563" y="794359"/>
                  <a:pt x="417899" y="792001"/>
                  <a:pt x="422604" y="790956"/>
                </a:cubicBezTo>
                <a:cubicBezTo>
                  <a:pt x="435434" y="788105"/>
                  <a:pt x="470190" y="783635"/>
                  <a:pt x="482040" y="781812"/>
                </a:cubicBezTo>
                <a:cubicBezTo>
                  <a:pt x="491202" y="780402"/>
                  <a:pt x="500382" y="779058"/>
                  <a:pt x="509472" y="777240"/>
                </a:cubicBezTo>
                <a:cubicBezTo>
                  <a:pt x="515634" y="776008"/>
                  <a:pt x="521578" y="773792"/>
                  <a:pt x="527760" y="772668"/>
                </a:cubicBezTo>
                <a:cubicBezTo>
                  <a:pt x="538362" y="770740"/>
                  <a:pt x="549096" y="769620"/>
                  <a:pt x="559764" y="768096"/>
                </a:cubicBezTo>
                <a:cubicBezTo>
                  <a:pt x="575004" y="769620"/>
                  <a:pt x="590757" y="768460"/>
                  <a:pt x="605484" y="772668"/>
                </a:cubicBezTo>
                <a:cubicBezTo>
                  <a:pt x="612811" y="774761"/>
                  <a:pt x="617571" y="781955"/>
                  <a:pt x="623772" y="786384"/>
                </a:cubicBezTo>
                <a:cubicBezTo>
                  <a:pt x="628243" y="789578"/>
                  <a:pt x="632916" y="792480"/>
                  <a:pt x="637488" y="795528"/>
                </a:cubicBezTo>
                <a:cubicBezTo>
                  <a:pt x="654252" y="820674"/>
                  <a:pt x="637488" y="799338"/>
                  <a:pt x="660348" y="818388"/>
                </a:cubicBezTo>
                <a:cubicBezTo>
                  <a:pt x="673549" y="829389"/>
                  <a:pt x="674217" y="832334"/>
                  <a:pt x="683208" y="845820"/>
                </a:cubicBezTo>
                <a:cubicBezTo>
                  <a:pt x="681684" y="883920"/>
                  <a:pt x="678636" y="921990"/>
                  <a:pt x="678636" y="960120"/>
                </a:cubicBezTo>
                <a:cubicBezTo>
                  <a:pt x="678636" y="1240499"/>
                  <a:pt x="701055" y="1069689"/>
                  <a:pt x="1195272" y="1065276"/>
                </a:cubicBezTo>
                <a:lnTo>
                  <a:pt x="1240992" y="1060704"/>
                </a:lnTo>
                <a:cubicBezTo>
                  <a:pt x="1288009" y="1056616"/>
                  <a:pt x="1298861" y="1057255"/>
                  <a:pt x="1341576" y="1051560"/>
                </a:cubicBezTo>
                <a:cubicBezTo>
                  <a:pt x="1350765" y="1050335"/>
                  <a:pt x="1359864" y="1048512"/>
                  <a:pt x="1369008" y="1046988"/>
                </a:cubicBezTo>
                <a:cubicBezTo>
                  <a:pt x="1372056" y="1042416"/>
                  <a:pt x="1376573" y="1038535"/>
                  <a:pt x="1378152" y="1033272"/>
                </a:cubicBezTo>
                <a:cubicBezTo>
                  <a:pt x="1381249" y="1022950"/>
                  <a:pt x="1380796" y="1011870"/>
                  <a:pt x="1382724" y="1001268"/>
                </a:cubicBezTo>
                <a:cubicBezTo>
                  <a:pt x="1383848" y="995086"/>
                  <a:pt x="1385772" y="989076"/>
                  <a:pt x="1387296" y="982980"/>
                </a:cubicBezTo>
                <a:cubicBezTo>
                  <a:pt x="1385772" y="947928"/>
                  <a:pt x="1382724" y="912909"/>
                  <a:pt x="1382724" y="877824"/>
                </a:cubicBezTo>
                <a:cubicBezTo>
                  <a:pt x="1382724" y="871952"/>
                  <a:pt x="1380531" y="813630"/>
                  <a:pt x="1391868" y="790956"/>
                </a:cubicBezTo>
                <a:cubicBezTo>
                  <a:pt x="1394325" y="786041"/>
                  <a:pt x="1397127" y="781125"/>
                  <a:pt x="1401012" y="777240"/>
                </a:cubicBezTo>
                <a:cubicBezTo>
                  <a:pt x="1406400" y="771852"/>
                  <a:pt x="1413099" y="767953"/>
                  <a:pt x="1419300" y="763524"/>
                </a:cubicBezTo>
                <a:cubicBezTo>
                  <a:pt x="1434810" y="752445"/>
                  <a:pt x="1429746" y="755470"/>
                  <a:pt x="1446732" y="749808"/>
                </a:cubicBezTo>
                <a:cubicBezTo>
                  <a:pt x="1466544" y="751332"/>
                  <a:pt x="1486434" y="752058"/>
                  <a:pt x="1506168" y="754380"/>
                </a:cubicBezTo>
                <a:cubicBezTo>
                  <a:pt x="1512409" y="755114"/>
                  <a:pt x="1518437" y="757146"/>
                  <a:pt x="1524456" y="758952"/>
                </a:cubicBezTo>
                <a:cubicBezTo>
                  <a:pt x="1538304" y="763106"/>
                  <a:pt x="1551888" y="768096"/>
                  <a:pt x="1565604" y="772668"/>
                </a:cubicBezTo>
                <a:cubicBezTo>
                  <a:pt x="1570176" y="774192"/>
                  <a:pt x="1574594" y="776295"/>
                  <a:pt x="1579320" y="777240"/>
                </a:cubicBezTo>
                <a:cubicBezTo>
                  <a:pt x="1611631" y="783702"/>
                  <a:pt x="1594808" y="779355"/>
                  <a:pt x="1629612" y="790956"/>
                </a:cubicBezTo>
                <a:lnTo>
                  <a:pt x="1643328" y="795528"/>
                </a:lnTo>
                <a:cubicBezTo>
                  <a:pt x="1647900" y="797052"/>
                  <a:pt x="1653034" y="797427"/>
                  <a:pt x="1657044" y="800100"/>
                </a:cubicBezTo>
                <a:lnTo>
                  <a:pt x="1670760" y="809244"/>
                </a:lnTo>
                <a:cubicBezTo>
                  <a:pt x="1716855" y="793879"/>
                  <a:pt x="1645355" y="817323"/>
                  <a:pt x="1702764" y="800100"/>
                </a:cubicBezTo>
                <a:cubicBezTo>
                  <a:pt x="1711996" y="797330"/>
                  <a:pt x="1720804" y="793123"/>
                  <a:pt x="1730196" y="790956"/>
                </a:cubicBezTo>
                <a:cubicBezTo>
                  <a:pt x="1740696" y="788533"/>
                  <a:pt x="1751663" y="788642"/>
                  <a:pt x="1762200" y="786384"/>
                </a:cubicBezTo>
                <a:cubicBezTo>
                  <a:pt x="1773049" y="784059"/>
                  <a:pt x="1783347" y="779526"/>
                  <a:pt x="1794204" y="777240"/>
                </a:cubicBezTo>
                <a:cubicBezTo>
                  <a:pt x="1812347" y="773421"/>
                  <a:pt x="1830810" y="771318"/>
                  <a:pt x="1849068" y="768096"/>
                </a:cubicBezTo>
                <a:cubicBezTo>
                  <a:pt x="1856721" y="766746"/>
                  <a:pt x="1864205" y="764382"/>
                  <a:pt x="1871928" y="763524"/>
                </a:cubicBezTo>
                <a:cubicBezTo>
                  <a:pt x="1891677" y="761330"/>
                  <a:pt x="1911552" y="760476"/>
                  <a:pt x="1931364" y="758952"/>
                </a:cubicBezTo>
                <a:cubicBezTo>
                  <a:pt x="1940508" y="757428"/>
                  <a:pt x="1949589" y="755463"/>
                  <a:pt x="1958796" y="754380"/>
                </a:cubicBezTo>
                <a:cubicBezTo>
                  <a:pt x="1975514" y="752413"/>
                  <a:pt x="1992461" y="752433"/>
                  <a:pt x="2009088" y="749808"/>
                </a:cubicBezTo>
                <a:cubicBezTo>
                  <a:pt x="2021501" y="747848"/>
                  <a:pt x="2045664" y="740664"/>
                  <a:pt x="2045664" y="740664"/>
                </a:cubicBezTo>
                <a:cubicBezTo>
                  <a:pt x="2036763" y="713962"/>
                  <a:pt x="2048056" y="738484"/>
                  <a:pt x="2027376" y="717804"/>
                </a:cubicBezTo>
                <a:cubicBezTo>
                  <a:pt x="2012153" y="702581"/>
                  <a:pt x="2022956" y="707105"/>
                  <a:pt x="2013660" y="690372"/>
                </a:cubicBezTo>
                <a:cubicBezTo>
                  <a:pt x="2008323" y="680765"/>
                  <a:pt x="1995372" y="662940"/>
                  <a:pt x="1995372" y="662940"/>
                </a:cubicBezTo>
                <a:cubicBezTo>
                  <a:pt x="1993848" y="646176"/>
                  <a:pt x="1993025" y="629333"/>
                  <a:pt x="1990800" y="612648"/>
                </a:cubicBezTo>
                <a:cubicBezTo>
                  <a:pt x="1989013" y="599248"/>
                  <a:pt x="1985182" y="592986"/>
                  <a:pt x="1981656" y="580644"/>
                </a:cubicBezTo>
                <a:cubicBezTo>
                  <a:pt x="1979930" y="574602"/>
                  <a:pt x="1970723" y="570198"/>
                  <a:pt x="1977084" y="562356"/>
                </a:cubicBezTo>
                <a:cubicBezTo>
                  <a:pt x="1983445" y="554514"/>
                  <a:pt x="2034114" y="590765"/>
                  <a:pt x="2019821" y="533594"/>
                </a:cubicBezTo>
                <a:cubicBezTo>
                  <a:pt x="2018194" y="518559"/>
                  <a:pt x="2010239" y="475942"/>
                  <a:pt x="2009477" y="459178"/>
                </a:cubicBezTo>
                <a:cubicBezTo>
                  <a:pt x="2008715" y="442414"/>
                  <a:pt x="1976387" y="440004"/>
                  <a:pt x="1963368" y="429768"/>
                </a:cubicBezTo>
                <a:cubicBezTo>
                  <a:pt x="1950349" y="419532"/>
                  <a:pt x="1948074" y="408904"/>
                  <a:pt x="1931364" y="397764"/>
                </a:cubicBezTo>
                <a:cubicBezTo>
                  <a:pt x="1926792" y="394716"/>
                  <a:pt x="1922861" y="390358"/>
                  <a:pt x="1917648" y="388620"/>
                </a:cubicBezTo>
                <a:cubicBezTo>
                  <a:pt x="1898719" y="382310"/>
                  <a:pt x="1907942" y="386721"/>
                  <a:pt x="1890216" y="374904"/>
                </a:cubicBezTo>
                <a:cubicBezTo>
                  <a:pt x="1868880" y="376428"/>
                  <a:pt x="1847452" y="376977"/>
                  <a:pt x="1826208" y="379476"/>
                </a:cubicBezTo>
                <a:cubicBezTo>
                  <a:pt x="1821422" y="380039"/>
                  <a:pt x="1817141" y="382780"/>
                  <a:pt x="1812492" y="384048"/>
                </a:cubicBezTo>
                <a:cubicBezTo>
                  <a:pt x="1763193" y="397493"/>
                  <a:pt x="1791445" y="389233"/>
                  <a:pt x="1753056" y="397764"/>
                </a:cubicBezTo>
                <a:cubicBezTo>
                  <a:pt x="1746922" y="399127"/>
                  <a:pt x="1740950" y="401212"/>
                  <a:pt x="1734768" y="402336"/>
                </a:cubicBezTo>
                <a:cubicBezTo>
                  <a:pt x="1724166" y="404264"/>
                  <a:pt x="1713415" y="405269"/>
                  <a:pt x="1702764" y="406908"/>
                </a:cubicBezTo>
                <a:cubicBezTo>
                  <a:pt x="1693602" y="408318"/>
                  <a:pt x="1684531" y="410330"/>
                  <a:pt x="1675332" y="411480"/>
                </a:cubicBezTo>
                <a:cubicBezTo>
                  <a:pt x="1639596" y="415947"/>
                  <a:pt x="1601219" y="418080"/>
                  <a:pt x="1565604" y="420624"/>
                </a:cubicBezTo>
                <a:cubicBezTo>
                  <a:pt x="1483593" y="461629"/>
                  <a:pt x="1564469" y="424450"/>
                  <a:pt x="1337004" y="434340"/>
                </a:cubicBezTo>
                <a:cubicBezTo>
                  <a:pt x="1301853" y="435868"/>
                  <a:pt x="1231848" y="443484"/>
                  <a:pt x="1231848" y="443484"/>
                </a:cubicBezTo>
                <a:lnTo>
                  <a:pt x="1035252" y="438912"/>
                </a:lnTo>
                <a:cubicBezTo>
                  <a:pt x="1025010" y="438502"/>
                  <a:pt x="987263" y="431403"/>
                  <a:pt x="975816" y="429768"/>
                </a:cubicBezTo>
                <a:cubicBezTo>
                  <a:pt x="963653" y="428030"/>
                  <a:pt x="951419" y="426820"/>
                  <a:pt x="939240" y="425196"/>
                </a:cubicBezTo>
                <a:lnTo>
                  <a:pt x="907236" y="420624"/>
                </a:lnTo>
                <a:cubicBezTo>
                  <a:pt x="853145" y="384563"/>
                  <a:pt x="879281" y="413313"/>
                  <a:pt x="884376" y="306324"/>
                </a:cubicBezTo>
                <a:cubicBezTo>
                  <a:pt x="878840" y="234358"/>
                  <a:pt x="884623" y="266165"/>
                  <a:pt x="870660" y="210312"/>
                </a:cubicBezTo>
                <a:lnTo>
                  <a:pt x="866088" y="192024"/>
                </a:lnTo>
                <a:cubicBezTo>
                  <a:pt x="864564" y="185928"/>
                  <a:pt x="865002" y="178964"/>
                  <a:pt x="861516" y="173736"/>
                </a:cubicBezTo>
                <a:cubicBezTo>
                  <a:pt x="858468" y="169164"/>
                  <a:pt x="855098" y="164791"/>
                  <a:pt x="852372" y="160020"/>
                </a:cubicBezTo>
                <a:cubicBezTo>
                  <a:pt x="848991" y="154102"/>
                  <a:pt x="846735" y="147576"/>
                  <a:pt x="843228" y="141732"/>
                </a:cubicBezTo>
                <a:cubicBezTo>
                  <a:pt x="833032" y="124739"/>
                  <a:pt x="825840" y="112764"/>
                  <a:pt x="811224" y="100584"/>
                </a:cubicBezTo>
                <a:cubicBezTo>
                  <a:pt x="803121" y="93832"/>
                  <a:pt x="788427" y="86242"/>
                  <a:pt x="779220" y="82296"/>
                </a:cubicBezTo>
                <a:cubicBezTo>
                  <a:pt x="774790" y="80398"/>
                  <a:pt x="769815" y="79879"/>
                  <a:pt x="765504" y="77724"/>
                </a:cubicBezTo>
                <a:cubicBezTo>
                  <a:pt x="730052" y="59998"/>
                  <a:pt x="772548" y="75500"/>
                  <a:pt x="738072" y="64008"/>
                </a:cubicBezTo>
                <a:cubicBezTo>
                  <a:pt x="729459" y="55395"/>
                  <a:pt x="722098" y="46240"/>
                  <a:pt x="710640" y="41148"/>
                </a:cubicBezTo>
                <a:cubicBezTo>
                  <a:pt x="701832" y="37233"/>
                  <a:pt x="692352" y="35052"/>
                  <a:pt x="683208" y="32004"/>
                </a:cubicBezTo>
                <a:cubicBezTo>
                  <a:pt x="678636" y="30480"/>
                  <a:pt x="674167" y="28601"/>
                  <a:pt x="669492" y="27432"/>
                </a:cubicBezTo>
                <a:cubicBezTo>
                  <a:pt x="663396" y="25908"/>
                  <a:pt x="657223" y="24666"/>
                  <a:pt x="651204" y="22860"/>
                </a:cubicBezTo>
                <a:cubicBezTo>
                  <a:pt x="641972" y="20090"/>
                  <a:pt x="631792" y="19063"/>
                  <a:pt x="623772" y="13716"/>
                </a:cubicBezTo>
                <a:cubicBezTo>
                  <a:pt x="619200" y="10668"/>
                  <a:pt x="615269" y="6310"/>
                  <a:pt x="610056" y="4572"/>
                </a:cubicBezTo>
                <a:cubicBezTo>
                  <a:pt x="601262" y="1641"/>
                  <a:pt x="591768" y="1524"/>
                  <a:pt x="582624" y="0"/>
                </a:cubicBezTo>
                <a:lnTo>
                  <a:pt x="472896" y="4572"/>
                </a:lnTo>
                <a:cubicBezTo>
                  <a:pt x="435465" y="6841"/>
                  <a:pt x="441869" y="5770"/>
                  <a:pt x="418032" y="13716"/>
                </a:cubicBezTo>
                <a:cubicBezTo>
                  <a:pt x="405840" y="22860"/>
                  <a:pt x="394136" y="32694"/>
                  <a:pt x="381456" y="41148"/>
                </a:cubicBezTo>
                <a:cubicBezTo>
                  <a:pt x="376884" y="44196"/>
                  <a:pt x="372655" y="47835"/>
                  <a:pt x="367740" y="50292"/>
                </a:cubicBezTo>
                <a:cubicBezTo>
                  <a:pt x="363429" y="52447"/>
                  <a:pt x="358596" y="53340"/>
                  <a:pt x="354024" y="54864"/>
                </a:cubicBezTo>
                <a:cubicBezTo>
                  <a:pt x="323184" y="85704"/>
                  <a:pt x="338860" y="78207"/>
                  <a:pt x="312876" y="86868"/>
                </a:cubicBezTo>
                <a:cubicBezTo>
                  <a:pt x="301041" y="98703"/>
                  <a:pt x="286341" y="111610"/>
                  <a:pt x="280872" y="128016"/>
                </a:cubicBezTo>
                <a:lnTo>
                  <a:pt x="271728" y="155448"/>
                </a:lnTo>
                <a:cubicBezTo>
                  <a:pt x="268104" y="166319"/>
                  <a:pt x="264498" y="175970"/>
                  <a:pt x="262584" y="187452"/>
                </a:cubicBezTo>
                <a:cubicBezTo>
                  <a:pt x="257200" y="219755"/>
                  <a:pt x="255044" y="262126"/>
                  <a:pt x="253440" y="292608"/>
                </a:cubicBezTo>
                <a:cubicBezTo>
                  <a:pt x="251596" y="327645"/>
                  <a:pt x="254636" y="363156"/>
                  <a:pt x="248868" y="397764"/>
                </a:cubicBezTo>
                <a:cubicBezTo>
                  <a:pt x="248076" y="402518"/>
                  <a:pt x="239365" y="399996"/>
                  <a:pt x="235152" y="402336"/>
                </a:cubicBezTo>
                <a:cubicBezTo>
                  <a:pt x="225545" y="407673"/>
                  <a:pt x="216864" y="414528"/>
                  <a:pt x="207720" y="420624"/>
                </a:cubicBezTo>
                <a:cubicBezTo>
                  <a:pt x="146830" y="461218"/>
                  <a:pt x="237075" y="402792"/>
                  <a:pt x="180288" y="434340"/>
                </a:cubicBezTo>
                <a:cubicBezTo>
                  <a:pt x="170681" y="439677"/>
                  <a:pt x="163282" y="449153"/>
                  <a:pt x="152856" y="452628"/>
                </a:cubicBezTo>
                <a:lnTo>
                  <a:pt x="125424" y="461772"/>
                </a:lnTo>
                <a:cubicBezTo>
                  <a:pt x="120852" y="463296"/>
                  <a:pt x="115718" y="463671"/>
                  <a:pt x="111708" y="466344"/>
                </a:cubicBezTo>
                <a:cubicBezTo>
                  <a:pt x="107136" y="469392"/>
                  <a:pt x="102907" y="473031"/>
                  <a:pt x="97992" y="475488"/>
                </a:cubicBezTo>
                <a:cubicBezTo>
                  <a:pt x="77372" y="485798"/>
                  <a:pt x="90214" y="472826"/>
                  <a:pt x="70560" y="489204"/>
                </a:cubicBezTo>
                <a:cubicBezTo>
                  <a:pt x="65593" y="493343"/>
                  <a:pt x="36270" y="519684"/>
                  <a:pt x="29412" y="52578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563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with her hand on her chin&#10;&#10;AI-generated content may be incorrect.">
            <a:extLst>
              <a:ext uri="{FF2B5EF4-FFF2-40B4-BE49-F238E27FC236}">
                <a16:creationId xmlns:a16="http://schemas.microsoft.com/office/drawing/2014/main" id="{269C3B3A-690B-A308-46BD-1887D889053E}"/>
              </a:ext>
            </a:extLst>
          </p:cNvPr>
          <p:cNvPicPr>
            <a:picLocks noChangeAspect="1"/>
          </p:cNvPicPr>
          <p:nvPr/>
        </p:nvPicPr>
        <p:blipFill>
          <a:blip r:embed="rId3">
            <a:alphaModFix amt="36000"/>
            <a:extLst>
              <a:ext uri="{BEBA8EAE-BF5A-486C-A8C5-ECC9F3942E4B}">
                <a14:imgProps xmlns:a14="http://schemas.microsoft.com/office/drawing/2010/main">
                  <a14:imgLayer r:embed="rId4">
                    <a14:imgEffect>
                      <a14:backgroundRemoval t="10000" b="90000" l="10000" r="90000"/>
                    </a14:imgEffect>
                    <a14:imgEffect>
                      <a14:saturation sat="27000"/>
                    </a14:imgEffect>
                  </a14:imgLayer>
                </a14:imgProps>
              </a:ext>
            </a:extLst>
          </a:blip>
          <a:stretch>
            <a:fillRect/>
          </a:stretch>
        </p:blipFill>
        <p:spPr>
          <a:xfrm>
            <a:off x="393127" y="1031651"/>
            <a:ext cx="6138103" cy="4053167"/>
          </a:xfrm>
          <a:prstGeom prst="rect">
            <a:avLst/>
          </a:prstGeom>
        </p:spPr>
      </p:pic>
      <p:sp>
        <p:nvSpPr>
          <p:cNvPr id="2" name="Title 1">
            <a:extLst>
              <a:ext uri="{FF2B5EF4-FFF2-40B4-BE49-F238E27FC236}">
                <a16:creationId xmlns:a16="http://schemas.microsoft.com/office/drawing/2014/main" id="{598A6C3D-E951-68CD-F47F-06B72618EEF5}"/>
              </a:ext>
            </a:extLst>
          </p:cNvPr>
          <p:cNvSpPr>
            <a:spLocks noGrp="1"/>
          </p:cNvSpPr>
          <p:nvPr>
            <p:ph type="title"/>
          </p:nvPr>
        </p:nvSpPr>
        <p:spPr/>
        <p:txBody>
          <a:bodyPr>
            <a:normAutofit/>
          </a:bodyPr>
          <a:lstStyle/>
          <a:p>
            <a:r>
              <a:rPr lang="en-US" sz="4000">
                <a:cs typeface="Arial"/>
              </a:rPr>
              <a:t>Anxiety</a:t>
            </a:r>
            <a:endParaRPr lang="en-US" sz="4000"/>
          </a:p>
        </p:txBody>
      </p:sp>
      <p:sp>
        <p:nvSpPr>
          <p:cNvPr id="36" name="Content Placeholder 35">
            <a:extLst>
              <a:ext uri="{FF2B5EF4-FFF2-40B4-BE49-F238E27FC236}">
                <a16:creationId xmlns:a16="http://schemas.microsoft.com/office/drawing/2014/main" id="{660C3C05-0413-FB86-16B0-FC0DCFCADD0F}"/>
              </a:ext>
            </a:extLst>
          </p:cNvPr>
          <p:cNvSpPr>
            <a:spLocks noGrp="1"/>
          </p:cNvSpPr>
          <p:nvPr>
            <p:ph idx="1"/>
          </p:nvPr>
        </p:nvSpPr>
        <p:spPr/>
        <p:txBody>
          <a:bodyPr vert="horz" lIns="91440" tIns="45720" rIns="91440" bIns="45720" rtlCol="0" anchor="t">
            <a:normAutofit/>
          </a:bodyPr>
          <a:lstStyle/>
          <a:p>
            <a:pPr algn="r"/>
            <a:endParaRPr lang="en-US">
              <a:cs typeface="Arial"/>
            </a:endParaRPr>
          </a:p>
          <a:p>
            <a:pPr algn="r"/>
            <a:endParaRPr lang="en-US" sz="2800" b="1">
              <a:cs typeface="Arial"/>
            </a:endParaRPr>
          </a:p>
          <a:p>
            <a:pPr algn="r"/>
            <a:r>
              <a:rPr lang="en-US" b="1">
                <a:cs typeface="Arial"/>
              </a:rPr>
              <a:t>Physiological: Arousal</a:t>
            </a:r>
          </a:p>
          <a:p>
            <a:pPr algn="r"/>
            <a:endParaRPr lang="en-US" b="1">
              <a:cs typeface="Arial"/>
            </a:endParaRPr>
          </a:p>
          <a:p>
            <a:pPr algn="r"/>
            <a:r>
              <a:rPr lang="en-US" b="1">
                <a:cs typeface="Arial"/>
              </a:rPr>
              <a:t>Behavioral: Withdrawal, seeking reassurance</a:t>
            </a:r>
          </a:p>
          <a:p>
            <a:pPr algn="r"/>
            <a:endParaRPr lang="en-US" b="1">
              <a:cs typeface="Arial"/>
            </a:endParaRPr>
          </a:p>
          <a:p>
            <a:pPr algn="r"/>
            <a:r>
              <a:rPr lang="en-US" b="1">
                <a:cs typeface="Arial"/>
              </a:rPr>
              <a:t>Cognitive: Distortions, negative self-talk, rumination</a:t>
            </a:r>
          </a:p>
        </p:txBody>
      </p:sp>
    </p:spTree>
    <p:extLst>
      <p:ext uri="{BB962C8B-B14F-4D97-AF65-F5344CB8AC3E}">
        <p14:creationId xmlns:p14="http://schemas.microsoft.com/office/powerpoint/2010/main" val="98063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1">
            <a:extLst>
              <a:ext uri="{FF2B5EF4-FFF2-40B4-BE49-F238E27FC236}">
                <a16:creationId xmlns:a16="http://schemas.microsoft.com/office/drawing/2014/main" id="{EFAFA336-DD47-A4B3-24CB-339672B60DB8}"/>
              </a:ext>
            </a:extLst>
          </p:cNvPr>
          <p:cNvSpPr>
            <a:spLocks noGrp="1"/>
          </p:cNvSpPr>
          <p:nvPr>
            <p:ph type="title"/>
          </p:nvPr>
        </p:nvSpPr>
        <p:spPr>
          <a:xfrm>
            <a:off x="397565" y="359876"/>
            <a:ext cx="11410122" cy="652970"/>
          </a:xfrm>
        </p:spPr>
        <p:txBody>
          <a:bodyPr anchor="ctr">
            <a:normAutofit/>
          </a:bodyPr>
          <a:lstStyle/>
          <a:p>
            <a:r>
              <a:rPr lang="en-US" sz="4000"/>
              <a:t>Anxiety Disorders</a:t>
            </a:r>
          </a:p>
        </p:txBody>
      </p:sp>
      <p:sp>
        <p:nvSpPr>
          <p:cNvPr id="334" name="Content Placeholder 2">
            <a:extLst>
              <a:ext uri="{FF2B5EF4-FFF2-40B4-BE49-F238E27FC236}">
                <a16:creationId xmlns:a16="http://schemas.microsoft.com/office/drawing/2014/main" id="{62ECEFAF-9B6B-CEFD-9851-F17647AD0D12}"/>
              </a:ext>
            </a:extLst>
          </p:cNvPr>
          <p:cNvSpPr>
            <a:spLocks noGrp="1"/>
          </p:cNvSpPr>
          <p:nvPr>
            <p:ph idx="1"/>
          </p:nvPr>
        </p:nvSpPr>
        <p:spPr>
          <a:xfrm>
            <a:off x="397565" y="1042663"/>
            <a:ext cx="11410122" cy="4464057"/>
          </a:xfrm>
        </p:spPr>
        <p:txBody>
          <a:bodyPr vert="horz" lIns="91440" tIns="45720" rIns="91440" bIns="45720" rtlCol="0" anchor="t">
            <a:normAutofit/>
          </a:bodyPr>
          <a:lstStyle/>
          <a:p>
            <a:pPr marL="0" indent="0">
              <a:buNone/>
            </a:pPr>
            <a:endParaRPr lang="en-US">
              <a:cs typeface="Arial"/>
            </a:endParaRPr>
          </a:p>
          <a:p>
            <a:pPr marL="0" indent="0">
              <a:buNone/>
            </a:pPr>
            <a:r>
              <a:rPr lang="en-US">
                <a:cs typeface="Arial"/>
              </a:rPr>
              <a:t>    </a:t>
            </a:r>
            <a:r>
              <a:rPr lang="en-US" sz="3000" b="1">
                <a:solidFill>
                  <a:srgbClr val="873281"/>
                </a:solidFill>
                <a:cs typeface="Arial"/>
              </a:rPr>
              <a:t>       Generalized Anxiety Disorder</a:t>
            </a:r>
          </a:p>
          <a:p>
            <a:pPr>
              <a:buClr>
                <a:srgbClr val="4B4C4E"/>
              </a:buClr>
            </a:pPr>
            <a:endParaRPr lang="en-US">
              <a:cs typeface="Arial"/>
            </a:endParaRPr>
          </a:p>
          <a:p>
            <a:pPr marL="0" indent="0">
              <a:buClr>
                <a:srgbClr val="4B4C4E"/>
              </a:buClr>
              <a:buNone/>
            </a:pPr>
            <a:r>
              <a:rPr lang="en-US" sz="3000" b="1">
                <a:solidFill>
                  <a:srgbClr val="873281"/>
                </a:solidFill>
                <a:cs typeface="Arial"/>
              </a:rPr>
              <a:t> Social Anxiety Disorder</a:t>
            </a:r>
          </a:p>
          <a:p>
            <a:pPr marL="0" indent="0" algn="ctr">
              <a:buClr>
                <a:srgbClr val="4B4C4E"/>
              </a:buClr>
              <a:buNone/>
            </a:pPr>
            <a:endParaRPr lang="en-US">
              <a:cs typeface="Arial"/>
            </a:endParaRPr>
          </a:p>
          <a:p>
            <a:pPr marL="0" indent="0">
              <a:buClr>
                <a:srgbClr val="4B4C4E"/>
              </a:buClr>
              <a:buNone/>
            </a:pPr>
            <a:r>
              <a:rPr lang="en-US">
                <a:cs typeface="Arial"/>
              </a:rPr>
              <a:t>    </a:t>
            </a:r>
            <a:r>
              <a:rPr lang="en-US" sz="3000" b="1">
                <a:solidFill>
                  <a:srgbClr val="873281"/>
                </a:solidFill>
                <a:cs typeface="Arial"/>
              </a:rPr>
              <a:t> </a:t>
            </a:r>
            <a:r>
              <a:rPr lang="en-US">
                <a:solidFill>
                  <a:srgbClr val="4B4D4E"/>
                </a:solidFill>
                <a:cs typeface="Arial"/>
              </a:rPr>
              <a:t>  </a:t>
            </a:r>
            <a:r>
              <a:rPr lang="en-US" sz="3000" b="1">
                <a:solidFill>
                  <a:srgbClr val="873281"/>
                </a:solidFill>
                <a:cs typeface="Arial"/>
              </a:rPr>
              <a:t> </a:t>
            </a:r>
            <a:r>
              <a:rPr lang="en-US">
                <a:solidFill>
                  <a:srgbClr val="4B4D4E"/>
                </a:solidFill>
                <a:cs typeface="Arial"/>
              </a:rPr>
              <a:t> </a:t>
            </a:r>
            <a:r>
              <a:rPr lang="en-US" sz="3000" b="1">
                <a:solidFill>
                  <a:srgbClr val="873281"/>
                </a:solidFill>
                <a:cs typeface="Arial"/>
              </a:rPr>
              <a:t>  Specific Phobia </a:t>
            </a:r>
          </a:p>
          <a:p>
            <a:pPr>
              <a:buClr>
                <a:srgbClr val="4B4C4E"/>
              </a:buClr>
            </a:pPr>
            <a:endParaRPr lang="en-US">
              <a:cs typeface="Arial"/>
            </a:endParaRPr>
          </a:p>
          <a:p>
            <a:pPr marL="0" indent="0">
              <a:buClr>
                <a:srgbClr val="4B4C4E"/>
              </a:buClr>
              <a:buNone/>
            </a:pPr>
            <a:r>
              <a:rPr lang="en-US" sz="3000" b="1">
                <a:solidFill>
                  <a:srgbClr val="873281"/>
                </a:solidFill>
                <a:cs typeface="Arial"/>
              </a:rPr>
              <a:t>   Other Specified Anxiety Disorder </a:t>
            </a:r>
          </a:p>
        </p:txBody>
      </p:sp>
      <p:pic>
        <p:nvPicPr>
          <p:cNvPr id="330" name="Graphic 329" descr="Group of women outline">
            <a:extLst>
              <a:ext uri="{FF2B5EF4-FFF2-40B4-BE49-F238E27FC236}">
                <a16:creationId xmlns:a16="http://schemas.microsoft.com/office/drawing/2014/main" id="{210CC6DC-FC23-CEAA-D396-2B41AB4E9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6272" y="2166668"/>
            <a:ext cx="914400" cy="914400"/>
          </a:xfrm>
          <a:prstGeom prst="rect">
            <a:avLst/>
          </a:prstGeom>
        </p:spPr>
      </p:pic>
      <p:pic>
        <p:nvPicPr>
          <p:cNvPr id="332" name="Graphic 331" descr="Head with gears with solid fill">
            <a:extLst>
              <a:ext uri="{FF2B5EF4-FFF2-40B4-BE49-F238E27FC236}">
                <a16:creationId xmlns:a16="http://schemas.microsoft.com/office/drawing/2014/main" id="{0B8D5CFD-142F-C67F-C9CA-A6008FFCC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1555" y="1260894"/>
            <a:ext cx="914400" cy="914400"/>
          </a:xfrm>
          <a:prstGeom prst="rect">
            <a:avLst/>
          </a:prstGeom>
        </p:spPr>
      </p:pic>
      <p:pic>
        <p:nvPicPr>
          <p:cNvPr id="333" name="Graphic 332" descr="Cobweb with solid fill">
            <a:extLst>
              <a:ext uri="{FF2B5EF4-FFF2-40B4-BE49-F238E27FC236}">
                <a16:creationId xmlns:a16="http://schemas.microsoft.com/office/drawing/2014/main" id="{FEC01FDA-F2F5-F835-8D0F-5D6D03427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50876" y="3273725"/>
            <a:ext cx="914400" cy="914400"/>
          </a:xfrm>
          <a:prstGeom prst="rect">
            <a:avLst/>
          </a:prstGeom>
        </p:spPr>
      </p:pic>
      <p:pic>
        <p:nvPicPr>
          <p:cNvPr id="335" name="Graphic 334" descr="Confused face outline with solid fill">
            <a:extLst>
              <a:ext uri="{FF2B5EF4-FFF2-40B4-BE49-F238E27FC236}">
                <a16:creationId xmlns:a16="http://schemas.microsoft.com/office/drawing/2014/main" id="{EF90F90E-5746-1EE6-EFD3-054B8169A5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8536" y="4179499"/>
            <a:ext cx="914400" cy="914400"/>
          </a:xfrm>
          <a:prstGeom prst="rect">
            <a:avLst/>
          </a:prstGeom>
        </p:spPr>
      </p:pic>
    </p:spTree>
    <p:extLst>
      <p:ext uri="{BB962C8B-B14F-4D97-AF65-F5344CB8AC3E}">
        <p14:creationId xmlns:p14="http://schemas.microsoft.com/office/powerpoint/2010/main" val="136897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t="-20000" b="-20000"/>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08DA44E-7E7A-AEEF-FC7B-19CF6939848C}"/>
              </a:ext>
            </a:extLst>
          </p:cNvPr>
          <p:cNvSpPr>
            <a:spLocks noGrp="1"/>
          </p:cNvSpPr>
          <p:nvPr>
            <p:ph idx="1"/>
          </p:nvPr>
        </p:nvSpPr>
        <p:spPr/>
        <p:txBody>
          <a:bodyPr vert="horz" lIns="91440" tIns="45720" rIns="91440" bIns="45720" rtlCol="0" anchor="t">
            <a:normAutofit/>
          </a:bodyPr>
          <a:lstStyle/>
          <a:p>
            <a:pPr marL="914400" lvl="2" indent="0">
              <a:lnSpc>
                <a:spcPct val="100000"/>
              </a:lnSpc>
              <a:spcBef>
                <a:spcPts val="0"/>
              </a:spcBef>
              <a:buNone/>
            </a:pPr>
            <a:endParaRPr lang="en-US" sz="2400" b="1">
              <a:solidFill>
                <a:schemeClr val="accent5">
                  <a:lumMod val="49000"/>
                </a:schemeClr>
              </a:solidFill>
              <a:cs typeface="Arial"/>
            </a:endParaRPr>
          </a:p>
          <a:p>
            <a:pPr marL="914400" lvl="2" indent="0">
              <a:lnSpc>
                <a:spcPct val="100000"/>
              </a:lnSpc>
              <a:spcBef>
                <a:spcPts val="0"/>
              </a:spcBef>
              <a:buNone/>
            </a:pPr>
            <a:endParaRPr lang="en-US" sz="2400" b="1">
              <a:solidFill>
                <a:schemeClr val="accent5">
                  <a:lumMod val="49000"/>
                </a:schemeClr>
              </a:solidFill>
              <a:cs typeface="Arial"/>
            </a:endParaRPr>
          </a:p>
          <a:p>
            <a:pPr marL="914400" lvl="2" indent="0">
              <a:lnSpc>
                <a:spcPct val="100000"/>
              </a:lnSpc>
              <a:spcBef>
                <a:spcPts val="0"/>
              </a:spcBef>
              <a:buClr>
                <a:srgbClr val="4B4C4E"/>
              </a:buClr>
              <a:buNone/>
            </a:pPr>
            <a:endParaRPr lang="en-US" sz="2400" b="1">
              <a:solidFill>
                <a:schemeClr val="accent5">
                  <a:lumMod val="49000"/>
                </a:schemeClr>
              </a:solidFill>
              <a:cs typeface="Arial"/>
            </a:endParaRPr>
          </a:p>
          <a:p>
            <a:pPr marL="914400" lvl="2" indent="0">
              <a:lnSpc>
                <a:spcPct val="100000"/>
              </a:lnSpc>
              <a:spcBef>
                <a:spcPts val="0"/>
              </a:spcBef>
              <a:buNone/>
            </a:pPr>
            <a:endParaRPr lang="en-US" sz="2400" b="1">
              <a:solidFill>
                <a:schemeClr val="accent5">
                  <a:lumMod val="49000"/>
                </a:schemeClr>
              </a:solidFill>
              <a:cs typeface="Arial"/>
            </a:endParaRPr>
          </a:p>
          <a:p>
            <a:pPr marL="914400" lvl="2" indent="0">
              <a:lnSpc>
                <a:spcPct val="100000"/>
              </a:lnSpc>
              <a:spcBef>
                <a:spcPts val="0"/>
              </a:spcBef>
              <a:buNone/>
            </a:pPr>
            <a:endParaRPr lang="en-US" sz="2400" b="1">
              <a:solidFill>
                <a:schemeClr val="accent5">
                  <a:lumMod val="49000"/>
                </a:schemeClr>
              </a:solidFill>
              <a:cs typeface="Arial"/>
            </a:endParaRPr>
          </a:p>
          <a:p>
            <a:pPr marL="914400" lvl="2" indent="0">
              <a:lnSpc>
                <a:spcPct val="100000"/>
              </a:lnSpc>
              <a:spcBef>
                <a:spcPts val="0"/>
              </a:spcBef>
              <a:buNone/>
            </a:pPr>
            <a:endParaRPr lang="en-US" sz="2400" b="1">
              <a:solidFill>
                <a:schemeClr val="accent5">
                  <a:lumMod val="49000"/>
                </a:schemeClr>
              </a:solidFill>
              <a:cs typeface="Arial"/>
            </a:endParaRPr>
          </a:p>
          <a:p>
            <a:pPr marL="914400" lvl="2" indent="0">
              <a:lnSpc>
                <a:spcPct val="100000"/>
              </a:lnSpc>
              <a:spcBef>
                <a:spcPts val="0"/>
              </a:spcBef>
              <a:buNone/>
            </a:pPr>
            <a:endParaRPr lang="en-US" sz="2400" b="1">
              <a:solidFill>
                <a:schemeClr val="accent5">
                  <a:lumMod val="49000"/>
                </a:schemeClr>
              </a:solidFill>
              <a:cs typeface="Arial"/>
            </a:endParaRPr>
          </a:p>
          <a:p>
            <a:pPr marL="914400" lvl="2" indent="0">
              <a:lnSpc>
                <a:spcPct val="100000"/>
              </a:lnSpc>
              <a:spcBef>
                <a:spcPts val="0"/>
              </a:spcBef>
              <a:buClr>
                <a:srgbClr val="97999B">
                  <a:lumMod val="50000"/>
                </a:srgbClr>
              </a:buClr>
              <a:buNone/>
            </a:pPr>
            <a:endParaRPr lang="en-US" sz="2400" b="1">
              <a:solidFill>
                <a:schemeClr val="accent5">
                  <a:lumMod val="49000"/>
                </a:schemeClr>
              </a:solidFill>
              <a:cs typeface="Arial"/>
            </a:endParaRPr>
          </a:p>
          <a:p>
            <a:pPr marL="914400" lvl="2" indent="0">
              <a:lnSpc>
                <a:spcPct val="100000"/>
              </a:lnSpc>
              <a:spcBef>
                <a:spcPts val="0"/>
              </a:spcBef>
              <a:buClr>
                <a:srgbClr val="4B4C4E"/>
              </a:buClr>
              <a:buNone/>
            </a:pPr>
            <a:endParaRPr lang="en-US" sz="2400" b="1">
              <a:solidFill>
                <a:schemeClr val="accent5">
                  <a:lumMod val="49000"/>
                </a:schemeClr>
              </a:solidFill>
              <a:cs typeface="Arial"/>
            </a:endParaRPr>
          </a:p>
          <a:p>
            <a:pPr marL="914400" lvl="2" indent="0">
              <a:lnSpc>
                <a:spcPct val="100000"/>
              </a:lnSpc>
              <a:spcBef>
                <a:spcPts val="0"/>
              </a:spcBef>
              <a:buNone/>
            </a:pPr>
            <a:endParaRPr lang="en-US" sz="2400">
              <a:solidFill>
                <a:srgbClr val="003A70"/>
              </a:solidFill>
              <a:cs typeface="Arial" panose="020B0604020202020204"/>
            </a:endParaRPr>
          </a:p>
        </p:txBody>
      </p:sp>
      <p:sp>
        <p:nvSpPr>
          <p:cNvPr id="3" name="Content Placeholder 2">
            <a:extLst>
              <a:ext uri="{FF2B5EF4-FFF2-40B4-BE49-F238E27FC236}">
                <a16:creationId xmlns:a16="http://schemas.microsoft.com/office/drawing/2014/main" id="{016F03FB-59D3-71CF-A1C6-84EAA078EFA6}"/>
              </a:ext>
            </a:extLst>
          </p:cNvPr>
          <p:cNvSpPr>
            <a:spLocks noGrp="1"/>
          </p:cNvSpPr>
          <p:nvPr>
            <p:ph type="subTitle" idx="4294967295"/>
          </p:nvPr>
        </p:nvSpPr>
        <p:spPr>
          <a:xfrm>
            <a:off x="0" y="4386263"/>
            <a:ext cx="9144000" cy="1655762"/>
          </a:xfrm>
        </p:spPr>
        <p:txBody>
          <a:bodyPr vert="horz" lIns="91440" tIns="45720" rIns="91440" bIns="45720" rtlCol="0" anchor="t">
            <a:noAutofit/>
          </a:bodyPr>
          <a:lstStyle/>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r>
              <a:rPr lang="en-US" sz="2400" b="1">
                <a:solidFill>
                  <a:schemeClr val="accent5">
                    <a:lumMod val="49000"/>
                  </a:schemeClr>
                </a:solidFill>
                <a:cs typeface="Arial"/>
              </a:rPr>
              <a:t> </a:t>
            </a:r>
          </a:p>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endParaRPr lang="en-US" sz="2400" b="1">
              <a:solidFill>
                <a:schemeClr val="accent5">
                  <a:lumMod val="49000"/>
                </a:schemeClr>
              </a:solidFill>
              <a:cs typeface="Arial"/>
            </a:endParaRPr>
          </a:p>
          <a:p>
            <a:pPr marL="457200" lvl="2" indent="0">
              <a:lnSpc>
                <a:spcPct val="100000"/>
              </a:lnSpc>
              <a:spcBef>
                <a:spcPts val="0"/>
              </a:spcBef>
              <a:buNone/>
            </a:pPr>
            <a:endParaRPr lang="en-US" sz="2400" b="1">
              <a:solidFill>
                <a:schemeClr val="accent5">
                  <a:lumMod val="49000"/>
                </a:schemeClr>
              </a:solidFill>
              <a:cs typeface="Arial"/>
            </a:endParaRPr>
          </a:p>
        </p:txBody>
      </p:sp>
      <p:pic>
        <p:nvPicPr>
          <p:cNvPr id="7" name="Picture 6" descr="A person and person looking at each other&#10;&#10;AI-generated content may be incorrect.">
            <a:extLst>
              <a:ext uri="{FF2B5EF4-FFF2-40B4-BE49-F238E27FC236}">
                <a16:creationId xmlns:a16="http://schemas.microsoft.com/office/drawing/2014/main" id="{81DACCDF-6758-5B81-D942-F551AC3FA695}"/>
              </a:ext>
            </a:extLst>
          </p:cNvPr>
          <p:cNvPicPr>
            <a:picLocks noChangeAspect="1"/>
          </p:cNvPicPr>
          <p:nvPr/>
        </p:nvPicPr>
        <p:blipFill>
          <a:blip r:embed="rId4"/>
          <a:srcRect l="50739" t="-162" r="-246"/>
          <a:stretch>
            <a:fillRect/>
          </a:stretch>
        </p:blipFill>
        <p:spPr>
          <a:xfrm flipH="1">
            <a:off x="6464925" y="425082"/>
            <a:ext cx="3141039" cy="3920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artoon of a child with long hair&#10;&#10;AI-generated content may be incorrect.">
            <a:extLst>
              <a:ext uri="{FF2B5EF4-FFF2-40B4-BE49-F238E27FC236}">
                <a16:creationId xmlns:a16="http://schemas.microsoft.com/office/drawing/2014/main" id="{03961A26-2B9C-DE79-564F-B8FE83406207}"/>
              </a:ext>
            </a:extLst>
          </p:cNvPr>
          <p:cNvPicPr>
            <a:picLocks noChangeAspect="1"/>
          </p:cNvPicPr>
          <p:nvPr/>
        </p:nvPicPr>
        <p:blipFill>
          <a:blip r:embed="rId5"/>
          <a:srcRect l="17378" t="3221" r="18497" b="-2093"/>
          <a:stretch>
            <a:fillRect/>
          </a:stretch>
        </p:blipFill>
        <p:spPr>
          <a:xfrm>
            <a:off x="2121670" y="2081382"/>
            <a:ext cx="3185117" cy="3130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4520A84-2AC8-17EF-F0BB-ECB15458ED41}"/>
              </a:ext>
            </a:extLst>
          </p:cNvPr>
          <p:cNvSpPr txBox="1"/>
          <p:nvPr/>
        </p:nvSpPr>
        <p:spPr>
          <a:xfrm>
            <a:off x="1124350" y="427987"/>
            <a:ext cx="2903850" cy="1477328"/>
          </a:xfrm>
          <a:custGeom>
            <a:avLst/>
            <a:gdLst>
              <a:gd name="connsiteX0" fmla="*/ 0 w 2903850"/>
              <a:gd name="connsiteY0" fmla="*/ 0 h 1477328"/>
              <a:gd name="connsiteX1" fmla="*/ 551732 w 2903850"/>
              <a:gd name="connsiteY1" fmla="*/ 0 h 1477328"/>
              <a:gd name="connsiteX2" fmla="*/ 1190579 w 2903850"/>
              <a:gd name="connsiteY2" fmla="*/ 0 h 1477328"/>
              <a:gd name="connsiteX3" fmla="*/ 1829426 w 2903850"/>
              <a:gd name="connsiteY3" fmla="*/ 0 h 1477328"/>
              <a:gd name="connsiteX4" fmla="*/ 2352119 w 2903850"/>
              <a:gd name="connsiteY4" fmla="*/ 0 h 1477328"/>
              <a:gd name="connsiteX5" fmla="*/ 2903850 w 2903850"/>
              <a:gd name="connsiteY5" fmla="*/ 0 h 1477328"/>
              <a:gd name="connsiteX6" fmla="*/ 2903850 w 2903850"/>
              <a:gd name="connsiteY6" fmla="*/ 492443 h 1477328"/>
              <a:gd name="connsiteX7" fmla="*/ 2903850 w 2903850"/>
              <a:gd name="connsiteY7" fmla="*/ 955339 h 1477328"/>
              <a:gd name="connsiteX8" fmla="*/ 2903850 w 2903850"/>
              <a:gd name="connsiteY8" fmla="*/ 1477328 h 1477328"/>
              <a:gd name="connsiteX9" fmla="*/ 2265003 w 2903850"/>
              <a:gd name="connsiteY9" fmla="*/ 1477328 h 1477328"/>
              <a:gd name="connsiteX10" fmla="*/ 1771349 w 2903850"/>
              <a:gd name="connsiteY10" fmla="*/ 1477328 h 1477328"/>
              <a:gd name="connsiteX11" fmla="*/ 1190578 w 2903850"/>
              <a:gd name="connsiteY11" fmla="*/ 1477328 h 1477328"/>
              <a:gd name="connsiteX12" fmla="*/ 551731 w 2903850"/>
              <a:gd name="connsiteY12" fmla="*/ 1477328 h 1477328"/>
              <a:gd name="connsiteX13" fmla="*/ 0 w 2903850"/>
              <a:gd name="connsiteY13" fmla="*/ 1477328 h 1477328"/>
              <a:gd name="connsiteX14" fmla="*/ 0 w 2903850"/>
              <a:gd name="connsiteY14" fmla="*/ 999659 h 1477328"/>
              <a:gd name="connsiteX15" fmla="*/ 0 w 2903850"/>
              <a:gd name="connsiteY15" fmla="*/ 507216 h 1477328"/>
              <a:gd name="connsiteX16" fmla="*/ 0 w 2903850"/>
              <a:gd name="connsiteY16"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03850" h="1477328" extrusionOk="0">
                <a:moveTo>
                  <a:pt x="0" y="0"/>
                </a:moveTo>
                <a:cubicBezTo>
                  <a:pt x="196306" y="16253"/>
                  <a:pt x="279174" y="23149"/>
                  <a:pt x="551732" y="0"/>
                </a:cubicBezTo>
                <a:cubicBezTo>
                  <a:pt x="824290" y="-23149"/>
                  <a:pt x="1061345" y="904"/>
                  <a:pt x="1190579" y="0"/>
                </a:cubicBezTo>
                <a:cubicBezTo>
                  <a:pt x="1319813" y="-904"/>
                  <a:pt x="1516229" y="2246"/>
                  <a:pt x="1829426" y="0"/>
                </a:cubicBezTo>
                <a:cubicBezTo>
                  <a:pt x="2142623" y="-2246"/>
                  <a:pt x="2143338" y="-7596"/>
                  <a:pt x="2352119" y="0"/>
                </a:cubicBezTo>
                <a:cubicBezTo>
                  <a:pt x="2560900" y="7596"/>
                  <a:pt x="2676491" y="5253"/>
                  <a:pt x="2903850" y="0"/>
                </a:cubicBezTo>
                <a:cubicBezTo>
                  <a:pt x="2903562" y="160762"/>
                  <a:pt x="2904809" y="379743"/>
                  <a:pt x="2903850" y="492443"/>
                </a:cubicBezTo>
                <a:cubicBezTo>
                  <a:pt x="2902891" y="605143"/>
                  <a:pt x="2914059" y="855486"/>
                  <a:pt x="2903850" y="955339"/>
                </a:cubicBezTo>
                <a:cubicBezTo>
                  <a:pt x="2893641" y="1055192"/>
                  <a:pt x="2903899" y="1345964"/>
                  <a:pt x="2903850" y="1477328"/>
                </a:cubicBezTo>
                <a:cubicBezTo>
                  <a:pt x="2732472" y="1480300"/>
                  <a:pt x="2559786" y="1471343"/>
                  <a:pt x="2265003" y="1477328"/>
                </a:cubicBezTo>
                <a:cubicBezTo>
                  <a:pt x="1970220" y="1483313"/>
                  <a:pt x="2015363" y="1475570"/>
                  <a:pt x="1771349" y="1477328"/>
                </a:cubicBezTo>
                <a:cubicBezTo>
                  <a:pt x="1527335" y="1479086"/>
                  <a:pt x="1374523" y="1489839"/>
                  <a:pt x="1190578" y="1477328"/>
                </a:cubicBezTo>
                <a:cubicBezTo>
                  <a:pt x="1006633" y="1464817"/>
                  <a:pt x="700525" y="1507990"/>
                  <a:pt x="551731" y="1477328"/>
                </a:cubicBezTo>
                <a:cubicBezTo>
                  <a:pt x="402937" y="1446666"/>
                  <a:pt x="202636" y="1495992"/>
                  <a:pt x="0" y="1477328"/>
                </a:cubicBezTo>
                <a:cubicBezTo>
                  <a:pt x="-19614" y="1341133"/>
                  <a:pt x="-9790" y="1208980"/>
                  <a:pt x="0" y="999659"/>
                </a:cubicBezTo>
                <a:cubicBezTo>
                  <a:pt x="9790" y="790338"/>
                  <a:pt x="-23239" y="715217"/>
                  <a:pt x="0" y="507216"/>
                </a:cubicBezTo>
                <a:cubicBezTo>
                  <a:pt x="23239" y="299215"/>
                  <a:pt x="7660" y="120298"/>
                  <a:pt x="0" y="0"/>
                </a:cubicBezTo>
                <a:close/>
              </a:path>
            </a:pathLst>
          </a:custGeom>
          <a:noFill/>
          <a:ln>
            <a:solidFill>
              <a:srgbClr val="030303"/>
            </a:solidFill>
            <a:extLst>
              <a:ext uri="{C807C97D-BFC1-408E-A445-0C87EB9F89A2}">
                <ask:lineSketchStyleProps xmlns:ask="http://schemas.microsoft.com/office/drawing/2018/sketchyshapes" sd="2558253553">
                  <a:prstGeom prst="rect">
                    <a:avLst/>
                  </a:prstGeom>
                  <ask:type>
                    <ask:lineSketchFreehan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i="1">
                <a:solidFill>
                  <a:srgbClr val="030303"/>
                </a:solidFill>
                <a:cs typeface="Arial"/>
              </a:rPr>
              <a:t>Me: </a:t>
            </a:r>
          </a:p>
          <a:p>
            <a:r>
              <a:rPr lang="en-US" sz="3000" i="1">
                <a:solidFill>
                  <a:srgbClr val="030303"/>
                </a:solidFill>
                <a:cs typeface="Arial"/>
              </a:rPr>
              <a:t>What could go wrong?</a:t>
            </a:r>
          </a:p>
        </p:txBody>
      </p:sp>
      <p:sp>
        <p:nvSpPr>
          <p:cNvPr id="12" name="TextBox 11">
            <a:extLst>
              <a:ext uri="{FF2B5EF4-FFF2-40B4-BE49-F238E27FC236}">
                <a16:creationId xmlns:a16="http://schemas.microsoft.com/office/drawing/2014/main" id="{11D5F050-FA3E-55F1-E94D-FD5A4B3E0139}"/>
              </a:ext>
            </a:extLst>
          </p:cNvPr>
          <p:cNvSpPr txBox="1"/>
          <p:nvPr/>
        </p:nvSpPr>
        <p:spPr>
          <a:xfrm>
            <a:off x="7685064" y="4770688"/>
            <a:ext cx="2928647" cy="1477328"/>
          </a:xfrm>
          <a:custGeom>
            <a:avLst/>
            <a:gdLst>
              <a:gd name="connsiteX0" fmla="*/ 0 w 2928647"/>
              <a:gd name="connsiteY0" fmla="*/ 0 h 1477328"/>
              <a:gd name="connsiteX1" fmla="*/ 497870 w 2928647"/>
              <a:gd name="connsiteY1" fmla="*/ 0 h 1477328"/>
              <a:gd name="connsiteX2" fmla="*/ 1054313 w 2928647"/>
              <a:gd name="connsiteY2" fmla="*/ 0 h 1477328"/>
              <a:gd name="connsiteX3" fmla="*/ 1669329 w 2928647"/>
              <a:gd name="connsiteY3" fmla="*/ 0 h 1477328"/>
              <a:gd name="connsiteX4" fmla="*/ 2225772 w 2928647"/>
              <a:gd name="connsiteY4" fmla="*/ 0 h 1477328"/>
              <a:gd name="connsiteX5" fmla="*/ 2928647 w 2928647"/>
              <a:gd name="connsiteY5" fmla="*/ 0 h 1477328"/>
              <a:gd name="connsiteX6" fmla="*/ 2928647 w 2928647"/>
              <a:gd name="connsiteY6" fmla="*/ 462896 h 1477328"/>
              <a:gd name="connsiteX7" fmla="*/ 2928647 w 2928647"/>
              <a:gd name="connsiteY7" fmla="*/ 984885 h 1477328"/>
              <a:gd name="connsiteX8" fmla="*/ 2928647 w 2928647"/>
              <a:gd name="connsiteY8" fmla="*/ 1477328 h 1477328"/>
              <a:gd name="connsiteX9" fmla="*/ 2313631 w 2928647"/>
              <a:gd name="connsiteY9" fmla="*/ 1477328 h 1477328"/>
              <a:gd name="connsiteX10" fmla="*/ 1815761 w 2928647"/>
              <a:gd name="connsiteY10" fmla="*/ 1477328 h 1477328"/>
              <a:gd name="connsiteX11" fmla="*/ 1317891 w 2928647"/>
              <a:gd name="connsiteY11" fmla="*/ 1477328 h 1477328"/>
              <a:gd name="connsiteX12" fmla="*/ 790735 w 2928647"/>
              <a:gd name="connsiteY12" fmla="*/ 1477328 h 1477328"/>
              <a:gd name="connsiteX13" fmla="*/ 0 w 2928647"/>
              <a:gd name="connsiteY13" fmla="*/ 1477328 h 1477328"/>
              <a:gd name="connsiteX14" fmla="*/ 0 w 2928647"/>
              <a:gd name="connsiteY14" fmla="*/ 1029205 h 1477328"/>
              <a:gd name="connsiteX15" fmla="*/ 0 w 2928647"/>
              <a:gd name="connsiteY15" fmla="*/ 551536 h 1477328"/>
              <a:gd name="connsiteX16" fmla="*/ 0 w 2928647"/>
              <a:gd name="connsiteY16"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8647" h="1477328" extrusionOk="0">
                <a:moveTo>
                  <a:pt x="0" y="0"/>
                </a:moveTo>
                <a:cubicBezTo>
                  <a:pt x="248787" y="5899"/>
                  <a:pt x="252580" y="9559"/>
                  <a:pt x="497870" y="0"/>
                </a:cubicBezTo>
                <a:cubicBezTo>
                  <a:pt x="743160" y="-9559"/>
                  <a:pt x="930073" y="-25077"/>
                  <a:pt x="1054313" y="0"/>
                </a:cubicBezTo>
                <a:cubicBezTo>
                  <a:pt x="1178553" y="25077"/>
                  <a:pt x="1391681" y="10548"/>
                  <a:pt x="1669329" y="0"/>
                </a:cubicBezTo>
                <a:cubicBezTo>
                  <a:pt x="1946977" y="-10548"/>
                  <a:pt x="2012719" y="-9942"/>
                  <a:pt x="2225772" y="0"/>
                </a:cubicBezTo>
                <a:cubicBezTo>
                  <a:pt x="2438825" y="9942"/>
                  <a:pt x="2585781" y="2334"/>
                  <a:pt x="2928647" y="0"/>
                </a:cubicBezTo>
                <a:cubicBezTo>
                  <a:pt x="2942852" y="127095"/>
                  <a:pt x="2930590" y="343599"/>
                  <a:pt x="2928647" y="462896"/>
                </a:cubicBezTo>
                <a:cubicBezTo>
                  <a:pt x="2926704" y="582193"/>
                  <a:pt x="2953899" y="777010"/>
                  <a:pt x="2928647" y="984885"/>
                </a:cubicBezTo>
                <a:cubicBezTo>
                  <a:pt x="2903395" y="1192760"/>
                  <a:pt x="2909781" y="1354743"/>
                  <a:pt x="2928647" y="1477328"/>
                </a:cubicBezTo>
                <a:cubicBezTo>
                  <a:pt x="2710649" y="1484566"/>
                  <a:pt x="2516802" y="1483941"/>
                  <a:pt x="2313631" y="1477328"/>
                </a:cubicBezTo>
                <a:cubicBezTo>
                  <a:pt x="2110460" y="1470715"/>
                  <a:pt x="1997607" y="1458412"/>
                  <a:pt x="1815761" y="1477328"/>
                </a:cubicBezTo>
                <a:cubicBezTo>
                  <a:pt x="1633915" y="1496245"/>
                  <a:pt x="1435142" y="1464457"/>
                  <a:pt x="1317891" y="1477328"/>
                </a:cubicBezTo>
                <a:cubicBezTo>
                  <a:pt x="1200640" y="1490200"/>
                  <a:pt x="1051888" y="1475961"/>
                  <a:pt x="790735" y="1477328"/>
                </a:cubicBezTo>
                <a:cubicBezTo>
                  <a:pt x="529582" y="1478695"/>
                  <a:pt x="222135" y="1449184"/>
                  <a:pt x="0" y="1477328"/>
                </a:cubicBezTo>
                <a:cubicBezTo>
                  <a:pt x="-8441" y="1298937"/>
                  <a:pt x="3231" y="1160179"/>
                  <a:pt x="0" y="1029205"/>
                </a:cubicBezTo>
                <a:cubicBezTo>
                  <a:pt x="-3231" y="898231"/>
                  <a:pt x="13218" y="758389"/>
                  <a:pt x="0" y="551536"/>
                </a:cubicBezTo>
                <a:cubicBezTo>
                  <a:pt x="-13218" y="344683"/>
                  <a:pt x="27186" y="151166"/>
                  <a:pt x="0" y="0"/>
                </a:cubicBezTo>
                <a:close/>
              </a:path>
            </a:pathLst>
          </a:custGeom>
          <a:noFill/>
          <a:ln>
            <a:solidFill>
              <a:srgbClr val="030303"/>
            </a:solidFill>
            <a:extLst>
              <a:ext uri="{C807C97D-BFC1-408E-A445-0C87EB9F89A2}">
                <ask:lineSketchStyleProps xmlns:ask="http://schemas.microsoft.com/office/drawing/2018/sketchyshapes" sd="2185893238">
                  <a:prstGeom prst="rect">
                    <a:avLst/>
                  </a:prstGeom>
                  <ask:type>
                    <ask:lineSketchFreehan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i="1">
                <a:solidFill>
                  <a:srgbClr val="030303"/>
                </a:solidFill>
                <a:cs typeface="Arial"/>
              </a:rPr>
              <a:t>Anxiety:</a:t>
            </a:r>
          </a:p>
          <a:p>
            <a:r>
              <a:rPr lang="en-US" sz="3000" i="1">
                <a:solidFill>
                  <a:srgbClr val="030303"/>
                </a:solidFill>
                <a:cs typeface="Arial"/>
              </a:rPr>
              <a:t> I'm so glad you asked...</a:t>
            </a:r>
          </a:p>
        </p:txBody>
      </p:sp>
    </p:spTree>
    <p:extLst>
      <p:ext uri="{BB962C8B-B14F-4D97-AF65-F5344CB8AC3E}">
        <p14:creationId xmlns:p14="http://schemas.microsoft.com/office/powerpoint/2010/main" val="3654123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B6DD89-A12E-292A-5514-A19E288E099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4729F72-0725-DD47-4339-3F5923CEC86C}"/>
              </a:ext>
            </a:extLst>
          </p:cNvPr>
          <p:cNvSpPr txBox="1"/>
          <p:nvPr/>
        </p:nvSpPr>
        <p:spPr>
          <a:xfrm>
            <a:off x="1094996" y="174954"/>
            <a:ext cx="10375663" cy="777023"/>
          </a:xfrm>
          <a:prstGeom prst="rect">
            <a:avLst/>
          </a:prstGeom>
          <a:noFill/>
        </p:spPr>
        <p:txBody>
          <a:bodyPr rot="0" spcFirstLastPara="0" vertOverflow="overflow" horzOverflow="overflow" vert="horz" wrap="square" lIns="121807" tIns="60904" rIns="121807" bIns="60904" numCol="1" spcCol="0" rtlCol="0" fromWordArt="0" anchor="t" anchorCtr="0" forceAA="0" compatLnSpc="1">
            <a:prstTxWarp prst="textNoShape">
              <a:avLst/>
            </a:prstTxWarp>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4250" b="1">
                <a:solidFill>
                  <a:schemeClr val="accent4"/>
                </a:solidFill>
                <a:latin typeface="Arial"/>
                <a:cs typeface="Arial"/>
              </a:rPr>
              <a:t>Anxiety Is Complex in X&amp;Y</a:t>
            </a:r>
          </a:p>
        </p:txBody>
      </p:sp>
      <p:sp>
        <p:nvSpPr>
          <p:cNvPr id="12" name="Oval 11">
            <a:extLst>
              <a:ext uri="{FF2B5EF4-FFF2-40B4-BE49-F238E27FC236}">
                <a16:creationId xmlns:a16="http://schemas.microsoft.com/office/drawing/2014/main" id="{6AB1F912-8E5A-6B22-70D6-91D060EB692B}"/>
              </a:ext>
            </a:extLst>
          </p:cNvPr>
          <p:cNvSpPr/>
          <p:nvPr/>
        </p:nvSpPr>
        <p:spPr>
          <a:xfrm>
            <a:off x="4679829" y="2491488"/>
            <a:ext cx="2495469" cy="2415090"/>
          </a:xfrm>
          <a:prstGeom prst="ellipse">
            <a:avLst/>
          </a:prstGeom>
          <a:solidFill>
            <a:srgbClr val="E0ABE0"/>
          </a:solidFill>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2750">
                <a:latin typeface="Aptos"/>
              </a:rPr>
              <a:t>Anxiety</a:t>
            </a:r>
          </a:p>
          <a:p>
            <a:pPr algn="ctr"/>
            <a:endParaRPr lang="en-US" sz="2750">
              <a:latin typeface="Aptos"/>
            </a:endParaRPr>
          </a:p>
        </p:txBody>
      </p:sp>
      <p:graphicFrame>
        <p:nvGraphicFramePr>
          <p:cNvPr id="3" name="Diagram 2">
            <a:extLst>
              <a:ext uri="{FF2B5EF4-FFF2-40B4-BE49-F238E27FC236}">
                <a16:creationId xmlns:a16="http://schemas.microsoft.com/office/drawing/2014/main" id="{880ADC0B-5676-4FFC-D9B2-871DA876E93E}"/>
              </a:ext>
            </a:extLst>
          </p:cNvPr>
          <p:cNvGraphicFramePr/>
          <p:nvPr>
            <p:extLst>
              <p:ext uri="{D42A27DB-BD31-4B8C-83A1-F6EECF244321}">
                <p14:modId xmlns:p14="http://schemas.microsoft.com/office/powerpoint/2010/main" val="4128837921"/>
              </p:ext>
            </p:extLst>
          </p:nvPr>
        </p:nvGraphicFramePr>
        <p:xfrm>
          <a:off x="2074985" y="849925"/>
          <a:ext cx="7702060" cy="568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1" name="TextBox 820">
            <a:extLst>
              <a:ext uri="{FF2B5EF4-FFF2-40B4-BE49-F238E27FC236}">
                <a16:creationId xmlns:a16="http://schemas.microsoft.com/office/drawing/2014/main" id="{5D9EEE9A-919A-BEA8-479A-C868B69889CD}"/>
              </a:ext>
            </a:extLst>
          </p:cNvPr>
          <p:cNvSpPr txBox="1"/>
          <p:nvPr/>
        </p:nvSpPr>
        <p:spPr>
          <a:xfrm>
            <a:off x="70338" y="2426677"/>
            <a:ext cx="2461847" cy="1477328"/>
          </a:xfrm>
          <a:prstGeom prst="rect">
            <a:avLst/>
          </a:prstGeom>
          <a:noFill/>
          <a:ln w="12700">
            <a:solidFill>
              <a:schemeClr val="tx1"/>
            </a:solidFill>
            <a:prstDash val="solid"/>
            <a:extLst>
              <a:ext uri="{C807C97D-BFC1-408E-A445-0C87EB9F89A2}">
                <ask:lineSketchStyleProps xmlns:ask="http://schemas.microsoft.com/office/drawing/2018/sketchyshapes" sd="2185893238">
                  <a:custGeom>
                    <a:avLst/>
                    <a:gdLst>
                      <a:gd name="connsiteX0" fmla="*/ 0 w 3235569"/>
                      <a:gd name="connsiteY0" fmla="*/ 0 h 1212052"/>
                      <a:gd name="connsiteX1" fmla="*/ 3235569 w 3235569"/>
                      <a:gd name="connsiteY1" fmla="*/ 0 h 1212052"/>
                      <a:gd name="connsiteX2" fmla="*/ 3235569 w 3235569"/>
                      <a:gd name="connsiteY2" fmla="*/ 1212052 h 1212052"/>
                      <a:gd name="connsiteX3" fmla="*/ 0 w 3235569"/>
                      <a:gd name="connsiteY3" fmla="*/ 1212052 h 1212052"/>
                      <a:gd name="connsiteX4" fmla="*/ 0 w 3235569"/>
                      <a:gd name="connsiteY4" fmla="*/ 0 h 12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569" h="1212052" extrusionOk="0">
                        <a:moveTo>
                          <a:pt x="0" y="0"/>
                        </a:moveTo>
                        <a:cubicBezTo>
                          <a:pt x="1449647" y="-18135"/>
                          <a:pt x="2070315" y="-101687"/>
                          <a:pt x="3235569" y="0"/>
                        </a:cubicBezTo>
                        <a:cubicBezTo>
                          <a:pt x="3314673" y="298003"/>
                          <a:pt x="3139641" y="1048064"/>
                          <a:pt x="3235569" y="1212052"/>
                        </a:cubicBezTo>
                        <a:cubicBezTo>
                          <a:pt x="2726066" y="1128055"/>
                          <a:pt x="828085" y="1379982"/>
                          <a:pt x="0" y="1212052"/>
                        </a:cubicBezTo>
                        <a:cubicBezTo>
                          <a:pt x="-107066" y="1053789"/>
                          <a:pt x="-16062" y="40420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Irritability</a:t>
            </a:r>
            <a:endParaRPr lang="en-US">
              <a:latin typeface="Aptos" panose="02110004020202020204"/>
              <a:cs typeface="Arial"/>
            </a:endParaRPr>
          </a:p>
          <a:p>
            <a:pPr algn="ctr"/>
            <a:endParaRPr lang="en-US" b="1">
              <a:latin typeface="Arial"/>
              <a:cs typeface="Arial"/>
            </a:endParaRPr>
          </a:p>
          <a:p>
            <a:pPr algn="ctr"/>
            <a:r>
              <a:rPr lang="en-US" b="1">
                <a:latin typeface="Arial"/>
                <a:cs typeface="Arial"/>
              </a:rPr>
              <a:t>Mood swings</a:t>
            </a:r>
          </a:p>
          <a:p>
            <a:pPr algn="ctr"/>
            <a:endParaRPr lang="en-US" b="1">
              <a:latin typeface="Arial"/>
              <a:cs typeface="Arial"/>
            </a:endParaRPr>
          </a:p>
          <a:p>
            <a:pPr algn="ctr"/>
            <a:r>
              <a:rPr lang="en-US" b="1">
                <a:latin typeface="Arial"/>
                <a:cs typeface="Arial"/>
              </a:rPr>
              <a:t>Meltdowns </a:t>
            </a:r>
          </a:p>
        </p:txBody>
      </p:sp>
      <p:cxnSp>
        <p:nvCxnSpPr>
          <p:cNvPr id="823" name="Connector: Elbow 822">
            <a:extLst>
              <a:ext uri="{FF2B5EF4-FFF2-40B4-BE49-F238E27FC236}">
                <a16:creationId xmlns:a16="http://schemas.microsoft.com/office/drawing/2014/main" id="{CE51F1EA-8692-33C4-6A6A-25211F594335}"/>
              </a:ext>
            </a:extLst>
          </p:cNvPr>
          <p:cNvCxnSpPr/>
          <p:nvPr/>
        </p:nvCxnSpPr>
        <p:spPr>
          <a:xfrm>
            <a:off x="2077053" y="3908611"/>
            <a:ext cx="914400" cy="914400"/>
          </a:xfrm>
          <a:prstGeom prst="bentConnector3">
            <a:avLst/>
          </a:prstGeom>
          <a:ln w="28575">
            <a:tailEnd type="triangle"/>
          </a:ln>
        </p:spPr>
        <p:style>
          <a:lnRef idx="3">
            <a:schemeClr val="dk1"/>
          </a:lnRef>
          <a:fillRef idx="0">
            <a:schemeClr val="dk1"/>
          </a:fillRef>
          <a:effectRef idx="2">
            <a:schemeClr val="dk1"/>
          </a:effectRef>
          <a:fontRef idx="minor">
            <a:schemeClr val="tx1"/>
          </a:fontRef>
        </p:style>
      </p:cxnSp>
      <p:cxnSp>
        <p:nvCxnSpPr>
          <p:cNvPr id="824" name="Connector: Elbow 823">
            <a:extLst>
              <a:ext uri="{FF2B5EF4-FFF2-40B4-BE49-F238E27FC236}">
                <a16:creationId xmlns:a16="http://schemas.microsoft.com/office/drawing/2014/main" id="{F1E2713A-38A6-F2E6-323A-4B80A51EE349}"/>
              </a:ext>
            </a:extLst>
          </p:cNvPr>
          <p:cNvCxnSpPr>
            <a:cxnSpLocks/>
          </p:cNvCxnSpPr>
          <p:nvPr/>
        </p:nvCxnSpPr>
        <p:spPr>
          <a:xfrm flipH="1">
            <a:off x="7478359" y="5622212"/>
            <a:ext cx="1113692"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848" name="TextBox 847">
            <a:extLst>
              <a:ext uri="{FF2B5EF4-FFF2-40B4-BE49-F238E27FC236}">
                <a16:creationId xmlns:a16="http://schemas.microsoft.com/office/drawing/2014/main" id="{73088241-9F28-EA0B-CC1A-83FD47026F5C}"/>
              </a:ext>
            </a:extLst>
          </p:cNvPr>
          <p:cNvSpPr txBox="1"/>
          <p:nvPr/>
        </p:nvSpPr>
        <p:spPr>
          <a:xfrm>
            <a:off x="8721695" y="4825158"/>
            <a:ext cx="2801816" cy="2031325"/>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Arial"/>
                <a:cs typeface="Arial"/>
              </a:rPr>
              <a:t>Clingy</a:t>
            </a:r>
          </a:p>
          <a:p>
            <a:endParaRPr lang="en-US" b="1">
              <a:latin typeface="Arial"/>
              <a:cs typeface="Arial"/>
            </a:endParaRPr>
          </a:p>
          <a:p>
            <a:r>
              <a:rPr lang="en-US" b="1">
                <a:latin typeface="Arial"/>
                <a:cs typeface="Arial"/>
              </a:rPr>
              <a:t>Lots of questioning</a:t>
            </a:r>
          </a:p>
          <a:p>
            <a:endParaRPr lang="en-US" b="1">
              <a:latin typeface="Arial"/>
              <a:cs typeface="Arial"/>
            </a:endParaRPr>
          </a:p>
          <a:p>
            <a:r>
              <a:rPr lang="en-US" b="1">
                <a:latin typeface="Arial"/>
                <a:cs typeface="Arial"/>
              </a:rPr>
              <a:t>Avoidance</a:t>
            </a:r>
          </a:p>
          <a:p>
            <a:endParaRPr lang="en-US" b="1">
              <a:latin typeface="Arial"/>
              <a:cs typeface="Arial"/>
            </a:endParaRPr>
          </a:p>
          <a:p>
            <a:r>
              <a:rPr lang="en-US" b="1">
                <a:latin typeface="Arial"/>
                <a:cs typeface="Arial"/>
              </a:rPr>
              <a:t>More screen time</a:t>
            </a:r>
          </a:p>
        </p:txBody>
      </p:sp>
      <p:cxnSp>
        <p:nvCxnSpPr>
          <p:cNvPr id="999" name="Connector: Elbow 998">
            <a:extLst>
              <a:ext uri="{FF2B5EF4-FFF2-40B4-BE49-F238E27FC236}">
                <a16:creationId xmlns:a16="http://schemas.microsoft.com/office/drawing/2014/main" id="{6C06F2C0-B21E-D510-735A-6C9900A48341}"/>
              </a:ext>
            </a:extLst>
          </p:cNvPr>
          <p:cNvCxnSpPr>
            <a:cxnSpLocks/>
          </p:cNvCxnSpPr>
          <p:nvPr/>
        </p:nvCxnSpPr>
        <p:spPr>
          <a:xfrm flipH="1">
            <a:off x="8327522" y="1940858"/>
            <a:ext cx="914400"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1000" name="TextBox 999">
            <a:extLst>
              <a:ext uri="{FF2B5EF4-FFF2-40B4-BE49-F238E27FC236}">
                <a16:creationId xmlns:a16="http://schemas.microsoft.com/office/drawing/2014/main" id="{4B65E892-A37B-8DAF-62A8-A573A7ECC28C}"/>
              </a:ext>
            </a:extLst>
          </p:cNvPr>
          <p:cNvSpPr txBox="1"/>
          <p:nvPr/>
        </p:nvSpPr>
        <p:spPr>
          <a:xfrm>
            <a:off x="8780585" y="1017838"/>
            <a:ext cx="2743200" cy="92333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Trouble focusing</a:t>
            </a:r>
            <a:endParaRPr lang="en-US">
              <a:latin typeface="Aptos" panose="02110004020202020204"/>
              <a:cs typeface="Arial"/>
            </a:endParaRPr>
          </a:p>
          <a:p>
            <a:endParaRPr lang="en-US" b="1">
              <a:latin typeface="Arial"/>
              <a:cs typeface="Arial"/>
            </a:endParaRPr>
          </a:p>
          <a:p>
            <a:r>
              <a:rPr lang="en-US" b="1">
                <a:latin typeface="Arial"/>
                <a:cs typeface="Arial"/>
              </a:rPr>
              <a:t>Rigidity</a:t>
            </a:r>
          </a:p>
        </p:txBody>
      </p:sp>
      <p:sp>
        <p:nvSpPr>
          <p:cNvPr id="1460" name="TextBox 1459">
            <a:extLst>
              <a:ext uri="{FF2B5EF4-FFF2-40B4-BE49-F238E27FC236}">
                <a16:creationId xmlns:a16="http://schemas.microsoft.com/office/drawing/2014/main" id="{04034DB8-993D-3943-FF27-5DEB1567197C}"/>
              </a:ext>
            </a:extLst>
          </p:cNvPr>
          <p:cNvSpPr txBox="1"/>
          <p:nvPr/>
        </p:nvSpPr>
        <p:spPr>
          <a:xfrm>
            <a:off x="80335" y="1025770"/>
            <a:ext cx="2965939" cy="92333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Sleep &amp; eating changes</a:t>
            </a:r>
          </a:p>
          <a:p>
            <a:endParaRPr lang="en-US" b="1">
              <a:latin typeface="Arial"/>
              <a:cs typeface="Arial"/>
            </a:endParaRPr>
          </a:p>
          <a:p>
            <a:r>
              <a:rPr lang="en-US" b="1">
                <a:latin typeface="Arial"/>
                <a:cs typeface="Arial"/>
              </a:rPr>
              <a:t>Physical complaints</a:t>
            </a:r>
          </a:p>
        </p:txBody>
      </p:sp>
      <p:cxnSp>
        <p:nvCxnSpPr>
          <p:cNvPr id="1461" name="Connector: Elbow 1460">
            <a:extLst>
              <a:ext uri="{FF2B5EF4-FFF2-40B4-BE49-F238E27FC236}">
                <a16:creationId xmlns:a16="http://schemas.microsoft.com/office/drawing/2014/main" id="{6A9409B4-73C0-8935-C15B-CE9D2A800C1E}"/>
              </a:ext>
            </a:extLst>
          </p:cNvPr>
          <p:cNvCxnSpPr/>
          <p:nvPr/>
        </p:nvCxnSpPr>
        <p:spPr>
          <a:xfrm>
            <a:off x="2585283" y="1935341"/>
            <a:ext cx="914400"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9435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21"/>
                                        </p:tgtEl>
                                        <p:attrNameLst>
                                          <p:attrName>style.visibility</p:attrName>
                                        </p:attrNameLst>
                                      </p:cBhvr>
                                      <p:to>
                                        <p:strVal val="visible"/>
                                      </p:to>
                                    </p:set>
                                    <p:anim calcmode="lin" valueType="num">
                                      <p:cBhvr additive="base">
                                        <p:cTn id="11" dur="500" fill="hold"/>
                                        <p:tgtEl>
                                          <p:spTgt spid="821"/>
                                        </p:tgtEl>
                                        <p:attrNameLst>
                                          <p:attrName>ppt_x</p:attrName>
                                        </p:attrNameLst>
                                      </p:cBhvr>
                                      <p:tavLst>
                                        <p:tav tm="0">
                                          <p:val>
                                            <p:strVal val="#ppt_x"/>
                                          </p:val>
                                        </p:tav>
                                        <p:tav tm="100000">
                                          <p:val>
                                            <p:strVal val="#ppt_x"/>
                                          </p:val>
                                        </p:tav>
                                      </p:tavLst>
                                    </p:anim>
                                    <p:anim calcmode="lin" valueType="num">
                                      <p:cBhvr additive="base">
                                        <p:cTn id="12" dur="500" fill="hold"/>
                                        <p:tgtEl>
                                          <p:spTgt spid="8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00"/>
                                        </p:tgtEl>
                                        <p:attrNameLst>
                                          <p:attrName>style.visibility</p:attrName>
                                        </p:attrNameLst>
                                      </p:cBhvr>
                                      <p:to>
                                        <p:strVal val="visible"/>
                                      </p:to>
                                    </p:set>
                                    <p:anim calcmode="lin" valueType="num">
                                      <p:cBhvr additive="base">
                                        <p:cTn id="21" dur="500" fill="hold"/>
                                        <p:tgtEl>
                                          <p:spTgt spid="1000"/>
                                        </p:tgtEl>
                                        <p:attrNameLst>
                                          <p:attrName>ppt_x</p:attrName>
                                        </p:attrNameLst>
                                      </p:cBhvr>
                                      <p:tavLst>
                                        <p:tav tm="0">
                                          <p:val>
                                            <p:strVal val="#ppt_x"/>
                                          </p:val>
                                        </p:tav>
                                        <p:tav tm="100000">
                                          <p:val>
                                            <p:strVal val="#ppt_x"/>
                                          </p:val>
                                        </p:tav>
                                      </p:tavLst>
                                    </p:anim>
                                    <p:anim calcmode="lin" valueType="num">
                                      <p:cBhvr additive="base">
                                        <p:cTn id="22" dur="500" fill="hold"/>
                                        <p:tgtEl>
                                          <p:spTgt spid="10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48"/>
                                        </p:tgtEl>
                                        <p:attrNameLst>
                                          <p:attrName>style.visibility</p:attrName>
                                        </p:attrNameLst>
                                      </p:cBhvr>
                                      <p:to>
                                        <p:strVal val="visible"/>
                                      </p:to>
                                    </p:set>
                                    <p:anim calcmode="lin" valueType="num">
                                      <p:cBhvr additive="base">
                                        <p:cTn id="31" dur="500" fill="hold"/>
                                        <p:tgtEl>
                                          <p:spTgt spid="848"/>
                                        </p:tgtEl>
                                        <p:attrNameLst>
                                          <p:attrName>ppt_x</p:attrName>
                                        </p:attrNameLst>
                                      </p:cBhvr>
                                      <p:tavLst>
                                        <p:tav tm="0">
                                          <p:val>
                                            <p:strVal val="#ppt_x"/>
                                          </p:val>
                                        </p:tav>
                                        <p:tav tm="100000">
                                          <p:val>
                                            <p:strVal val="#ppt_x"/>
                                          </p:val>
                                        </p:tav>
                                      </p:tavLst>
                                    </p:anim>
                                    <p:anim calcmode="lin" valueType="num">
                                      <p:cBhvr additive="base">
                                        <p:cTn id="32" dur="500" fill="hold"/>
                                        <p:tgtEl>
                                          <p:spTgt spid="8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0" animBg="1"/>
      <p:bldP spid="848" grpId="0" animBg="1"/>
      <p:bldP spid="10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0436-6053-E4DF-C4FB-35F5363E693F}"/>
              </a:ext>
            </a:extLst>
          </p:cNvPr>
          <p:cNvSpPr>
            <a:spLocks noGrp="1"/>
          </p:cNvSpPr>
          <p:nvPr>
            <p:ph type="title"/>
          </p:nvPr>
        </p:nvSpPr>
        <p:spPr/>
        <p:txBody>
          <a:bodyPr>
            <a:normAutofit/>
          </a:bodyPr>
          <a:lstStyle/>
          <a:p>
            <a:r>
              <a:rPr lang="en-US" sz="4000">
                <a:cs typeface="Arial"/>
              </a:rPr>
              <a:t>Assessment &amp; Evaluation </a:t>
            </a:r>
            <a:endParaRPr lang="en-US" sz="4000"/>
          </a:p>
        </p:txBody>
      </p:sp>
      <p:sp>
        <p:nvSpPr>
          <p:cNvPr id="3" name="Content Placeholder 2">
            <a:extLst>
              <a:ext uri="{FF2B5EF4-FFF2-40B4-BE49-F238E27FC236}">
                <a16:creationId xmlns:a16="http://schemas.microsoft.com/office/drawing/2014/main" id="{C7565099-96B2-5428-8D92-CE7EA1BDF458}"/>
              </a:ext>
            </a:extLst>
          </p:cNvPr>
          <p:cNvSpPr>
            <a:spLocks noGrp="1"/>
          </p:cNvSpPr>
          <p:nvPr>
            <p:ph idx="1"/>
          </p:nvPr>
        </p:nvSpPr>
        <p:spPr/>
        <p:txBody>
          <a:bodyPr vert="horz" lIns="91440" tIns="45720" rIns="91440" bIns="45720" rtlCol="0" anchor="t">
            <a:normAutofit/>
          </a:bodyPr>
          <a:lstStyle/>
          <a:p>
            <a:pPr algn="ctr"/>
            <a:endParaRPr lang="en-US" sz="3600" b="1">
              <a:solidFill>
                <a:schemeClr val="accent5">
                  <a:lumMod val="49000"/>
                </a:schemeClr>
              </a:solidFill>
              <a:cs typeface="Arial"/>
            </a:endParaRPr>
          </a:p>
          <a:p>
            <a:pPr algn="ctr"/>
            <a:endParaRPr lang="en-US" sz="4000" b="1">
              <a:solidFill>
                <a:schemeClr val="accent5">
                  <a:lumMod val="49000"/>
                </a:schemeClr>
              </a:solidFill>
              <a:cs typeface="Arial"/>
            </a:endParaRPr>
          </a:p>
          <a:p>
            <a:pPr algn="ctr"/>
            <a:r>
              <a:rPr lang="en-US" sz="4000" b="1">
                <a:solidFill>
                  <a:schemeClr val="accent5">
                    <a:lumMod val="49000"/>
                  </a:schemeClr>
                </a:solidFill>
                <a:cs typeface="Arial"/>
              </a:rPr>
              <a:t>Best practice = multi-disciplinary evaluation including (neuro)psychological testing</a:t>
            </a:r>
          </a:p>
        </p:txBody>
      </p:sp>
    </p:spTree>
    <p:extLst>
      <p:ext uri="{BB962C8B-B14F-4D97-AF65-F5344CB8AC3E}">
        <p14:creationId xmlns:p14="http://schemas.microsoft.com/office/powerpoint/2010/main" val="3817786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phone&#10;&#10;AI-generated content may be incorrect.">
            <a:extLst>
              <a:ext uri="{FF2B5EF4-FFF2-40B4-BE49-F238E27FC236}">
                <a16:creationId xmlns:a16="http://schemas.microsoft.com/office/drawing/2014/main" id="{8FD119A5-4A3B-5466-AE9C-82FE177E7690}"/>
              </a:ext>
            </a:extLst>
          </p:cNvPr>
          <p:cNvPicPr>
            <a:picLocks noGrp="1"/>
          </p:cNvPicPr>
          <p:nvPr>
            <p:ph sz="half" idx="1"/>
          </p:nvPr>
        </p:nvPicPr>
        <p:blipFill>
          <a:blip r:embed="rId3"/>
          <a:stretch>
            <a:fillRect/>
          </a:stretch>
        </p:blipFill>
        <p:spPr>
          <a:xfrm>
            <a:off x="183503" y="202390"/>
            <a:ext cx="4463060" cy="6397176"/>
          </a:xfrm>
          <a:prstGeom prst="rect">
            <a:avLst/>
          </a:prstGeom>
        </p:spPr>
      </p:pic>
      <p:pic>
        <p:nvPicPr>
          <p:cNvPr id="19" name="Content Placeholder 18" descr="A screenshot of a phone&#10;&#10;AI-generated content may be incorrect.">
            <a:extLst>
              <a:ext uri="{FF2B5EF4-FFF2-40B4-BE49-F238E27FC236}">
                <a16:creationId xmlns:a16="http://schemas.microsoft.com/office/drawing/2014/main" id="{73ADE793-875A-9F9D-D91B-3EBC4CF99D65}"/>
              </a:ext>
            </a:extLst>
          </p:cNvPr>
          <p:cNvPicPr>
            <a:picLocks noGrp="1" noChangeAspect="1"/>
          </p:cNvPicPr>
          <p:nvPr>
            <p:ph sz="half" idx="13"/>
          </p:nvPr>
        </p:nvPicPr>
        <p:blipFill>
          <a:blip r:embed="rId4"/>
          <a:stretch>
            <a:fillRect/>
          </a:stretch>
        </p:blipFill>
        <p:spPr>
          <a:xfrm>
            <a:off x="4140823" y="225837"/>
            <a:ext cx="4704551" cy="6370443"/>
          </a:xfrm>
          <a:prstGeom prst="rect">
            <a:avLst/>
          </a:prstGeom>
        </p:spPr>
      </p:pic>
      <p:sp>
        <p:nvSpPr>
          <p:cNvPr id="20" name="TextBox 19">
            <a:extLst>
              <a:ext uri="{FF2B5EF4-FFF2-40B4-BE49-F238E27FC236}">
                <a16:creationId xmlns:a16="http://schemas.microsoft.com/office/drawing/2014/main" id="{6687E389-A700-0FB1-D77D-A758AD0E9FF0}"/>
              </a:ext>
            </a:extLst>
          </p:cNvPr>
          <p:cNvSpPr txBox="1"/>
          <p:nvPr/>
        </p:nvSpPr>
        <p:spPr>
          <a:xfrm>
            <a:off x="9121243" y="2360475"/>
            <a:ext cx="233289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cs typeface="Arial"/>
              </a:rPr>
              <a:t>Tips </a:t>
            </a:r>
            <a:endParaRPr lang="en-US" sz="4400">
              <a:cs typeface="Arial"/>
            </a:endParaRPr>
          </a:p>
          <a:p>
            <a:pPr algn="ctr"/>
            <a:r>
              <a:rPr lang="en-US" sz="4400" b="1">
                <a:cs typeface="Arial"/>
              </a:rPr>
              <a:t>&amp; </a:t>
            </a:r>
          </a:p>
          <a:p>
            <a:pPr algn="ctr"/>
            <a:r>
              <a:rPr lang="en-US" sz="4400" b="1">
                <a:cs typeface="Arial"/>
              </a:rPr>
              <a:t>Tricks</a:t>
            </a:r>
            <a:endParaRPr lang="en-US" sz="4400">
              <a:cs typeface="Arial" panose="020B0604020202020204"/>
            </a:endParaRPr>
          </a:p>
        </p:txBody>
      </p:sp>
    </p:spTree>
    <p:extLst>
      <p:ext uri="{BB962C8B-B14F-4D97-AF65-F5344CB8AC3E}">
        <p14:creationId xmlns:p14="http://schemas.microsoft.com/office/powerpoint/2010/main" val="19059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79ADD4-5C7F-0054-D630-7259AE19E027}"/>
              </a:ext>
            </a:extLst>
          </p:cNvPr>
          <p:cNvSpPr>
            <a:spLocks noGrp="1"/>
          </p:cNvSpPr>
          <p:nvPr>
            <p:ph sz="half" idx="1"/>
          </p:nvPr>
        </p:nvSpPr>
        <p:spPr/>
        <p:txBody>
          <a:bodyPr vert="horz" lIns="91440" tIns="45720" rIns="91440" bIns="45720" rtlCol="0" anchor="t">
            <a:normAutofit/>
          </a:bodyPr>
          <a:lstStyle/>
          <a:p>
            <a:r>
              <a:rPr lang="en-US" sz="3200">
                <a:cs typeface="Arial"/>
              </a:rPr>
              <a:t>Cognitive-Behavior Therapy (CBT)</a:t>
            </a:r>
          </a:p>
          <a:p>
            <a:pPr>
              <a:buClr>
                <a:srgbClr val="4B4C4E"/>
              </a:buClr>
            </a:pPr>
            <a:r>
              <a:rPr lang="en-US" sz="3200">
                <a:cs typeface="Arial"/>
              </a:rPr>
              <a:t>Dialectical Behavior Therapy (DBT)</a:t>
            </a:r>
          </a:p>
          <a:p>
            <a:pPr>
              <a:buClr>
                <a:srgbClr val="4B4C4E"/>
              </a:buClr>
            </a:pPr>
            <a:r>
              <a:rPr lang="en-US" sz="3200">
                <a:cs typeface="Arial"/>
              </a:rPr>
              <a:t>Desensitization or exposure-based therapies </a:t>
            </a:r>
          </a:p>
        </p:txBody>
      </p:sp>
      <p:sp>
        <p:nvSpPr>
          <p:cNvPr id="3" name="Title 2">
            <a:extLst>
              <a:ext uri="{FF2B5EF4-FFF2-40B4-BE49-F238E27FC236}">
                <a16:creationId xmlns:a16="http://schemas.microsoft.com/office/drawing/2014/main" id="{E68725CD-5488-2929-E4A6-44973069F38F}"/>
              </a:ext>
            </a:extLst>
          </p:cNvPr>
          <p:cNvSpPr>
            <a:spLocks noGrp="1"/>
          </p:cNvSpPr>
          <p:nvPr>
            <p:ph type="title"/>
          </p:nvPr>
        </p:nvSpPr>
        <p:spPr/>
        <p:txBody>
          <a:bodyPr>
            <a:normAutofit/>
          </a:bodyPr>
          <a:lstStyle/>
          <a:p>
            <a:r>
              <a:rPr lang="en-US" sz="4000">
                <a:cs typeface="Arial"/>
              </a:rPr>
              <a:t>Formal Interventions</a:t>
            </a:r>
            <a:endParaRPr lang="en-US" sz="4000"/>
          </a:p>
        </p:txBody>
      </p:sp>
      <p:sp>
        <p:nvSpPr>
          <p:cNvPr id="4" name="Content Placeholder 3">
            <a:extLst>
              <a:ext uri="{FF2B5EF4-FFF2-40B4-BE49-F238E27FC236}">
                <a16:creationId xmlns:a16="http://schemas.microsoft.com/office/drawing/2014/main" id="{7EA02659-226A-5EEF-4114-F0972456A776}"/>
              </a:ext>
            </a:extLst>
          </p:cNvPr>
          <p:cNvSpPr>
            <a:spLocks noGrp="1"/>
          </p:cNvSpPr>
          <p:nvPr>
            <p:ph sz="half" idx="13"/>
          </p:nvPr>
        </p:nvSpPr>
        <p:spPr>
          <a:xfrm>
            <a:off x="6103238" y="307794"/>
            <a:ext cx="5702682" cy="5383795"/>
          </a:xfrm>
        </p:spPr>
        <p:txBody>
          <a:bodyPr vert="horz" lIns="91440" tIns="45720" rIns="91440" bIns="45720" rtlCol="0" anchor="t">
            <a:noAutofit/>
          </a:bodyPr>
          <a:lstStyle/>
          <a:p>
            <a:pPr>
              <a:buClr>
                <a:srgbClr val="4B4C4E"/>
              </a:buClr>
            </a:pPr>
            <a:r>
              <a:rPr lang="en-US" sz="3200">
                <a:cs typeface="Arial"/>
              </a:rPr>
              <a:t>Prosocial activities</a:t>
            </a:r>
          </a:p>
          <a:p>
            <a:pPr>
              <a:buClr>
                <a:srgbClr val="4B4C4E"/>
              </a:buClr>
            </a:pPr>
            <a:r>
              <a:rPr lang="en-US" sz="3200">
                <a:cs typeface="Arial"/>
              </a:rPr>
              <a:t>Yoga</a:t>
            </a:r>
          </a:p>
          <a:p>
            <a:pPr>
              <a:buClr>
                <a:srgbClr val="4B4C4E"/>
              </a:buClr>
            </a:pPr>
            <a:r>
              <a:rPr lang="en-US" sz="3200">
                <a:cs typeface="Arial"/>
              </a:rPr>
              <a:t>Speech/language therapy</a:t>
            </a:r>
          </a:p>
          <a:p>
            <a:pPr>
              <a:buClr>
                <a:srgbClr val="4B4C4E"/>
              </a:buClr>
            </a:pPr>
            <a:r>
              <a:rPr lang="en-US" sz="3200">
                <a:cs typeface="Arial"/>
              </a:rPr>
              <a:t>Occupational therapy </a:t>
            </a:r>
          </a:p>
          <a:p>
            <a:pPr>
              <a:buClr>
                <a:srgbClr val="4B4C4E"/>
              </a:buClr>
            </a:pPr>
            <a:r>
              <a:rPr lang="en-US" sz="3200">
                <a:cs typeface="Arial"/>
              </a:rPr>
              <a:t>School accommodations</a:t>
            </a:r>
          </a:p>
          <a:p>
            <a:pPr>
              <a:buClr>
                <a:srgbClr val="4B4C4E"/>
              </a:buClr>
            </a:pPr>
            <a:r>
              <a:rPr lang="en-US" sz="3200">
                <a:cs typeface="Arial"/>
              </a:rPr>
              <a:t>Vocational training</a:t>
            </a:r>
          </a:p>
          <a:p>
            <a:pPr>
              <a:buClr>
                <a:srgbClr val="4B4C4E"/>
              </a:buClr>
            </a:pPr>
            <a:endParaRPr lang="en-US">
              <a:cs typeface="Arial"/>
            </a:endParaRPr>
          </a:p>
        </p:txBody>
      </p:sp>
      <p:sp>
        <p:nvSpPr>
          <p:cNvPr id="5" name="Explosion: 14 Points 4">
            <a:extLst>
              <a:ext uri="{FF2B5EF4-FFF2-40B4-BE49-F238E27FC236}">
                <a16:creationId xmlns:a16="http://schemas.microsoft.com/office/drawing/2014/main" id="{057859A7-ADD8-4810-38E6-11BCC6319F52}"/>
              </a:ext>
            </a:extLst>
          </p:cNvPr>
          <p:cNvSpPr/>
          <p:nvPr/>
        </p:nvSpPr>
        <p:spPr>
          <a:xfrm>
            <a:off x="6458394" y="3724582"/>
            <a:ext cx="3933645" cy="2553417"/>
          </a:xfrm>
          <a:prstGeom prst="irregularSeal1">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solidFill>
                  <a:srgbClr val="030303"/>
                </a:solidFill>
                <a:latin typeface="Copperplate Gothic Light"/>
                <a:cs typeface="Arial"/>
              </a:rPr>
              <a:t>Transition Supports</a:t>
            </a:r>
            <a:endParaRPr lang="en-US" sz="2600" b="1">
              <a:solidFill>
                <a:srgbClr val="030303"/>
              </a:solidFill>
              <a:latin typeface="Copperplate Gothic Light"/>
            </a:endParaRPr>
          </a:p>
        </p:txBody>
      </p:sp>
    </p:spTree>
    <p:extLst>
      <p:ext uri="{BB962C8B-B14F-4D97-AF65-F5344CB8AC3E}">
        <p14:creationId xmlns:p14="http://schemas.microsoft.com/office/powerpoint/2010/main" val="8458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F06F-53A2-4744-508F-63B05AC88211}"/>
              </a:ext>
            </a:extLst>
          </p:cNvPr>
          <p:cNvSpPr>
            <a:spLocks noGrp="1"/>
          </p:cNvSpPr>
          <p:nvPr>
            <p:ph type="title"/>
          </p:nvPr>
        </p:nvSpPr>
        <p:spPr>
          <a:xfrm>
            <a:off x="374119" y="55076"/>
            <a:ext cx="11433568" cy="981216"/>
          </a:xfrm>
        </p:spPr>
        <p:txBody>
          <a:bodyPr anchor="ctr">
            <a:normAutofit fontScale="90000"/>
          </a:bodyPr>
          <a:lstStyle/>
          <a:p>
            <a:r>
              <a:rPr lang="en-US" sz="4000"/>
              <a:t>Key Cognitive-Behavioral Principles &amp; Adaptations</a:t>
            </a:r>
          </a:p>
        </p:txBody>
      </p:sp>
      <p:graphicFrame>
        <p:nvGraphicFramePr>
          <p:cNvPr id="5" name="Content Placeholder 2">
            <a:extLst>
              <a:ext uri="{FF2B5EF4-FFF2-40B4-BE49-F238E27FC236}">
                <a16:creationId xmlns:a16="http://schemas.microsoft.com/office/drawing/2014/main" id="{B8EC1BE4-BC66-21F8-5106-00F9FF571B6D}"/>
              </a:ext>
            </a:extLst>
          </p:cNvPr>
          <p:cNvGraphicFramePr>
            <a:graphicFrameLocks noGrp="1"/>
          </p:cNvGraphicFramePr>
          <p:nvPr>
            <p:ph idx="1"/>
            <p:extLst>
              <p:ext uri="{D42A27DB-BD31-4B8C-83A1-F6EECF244321}">
                <p14:modId xmlns:p14="http://schemas.microsoft.com/office/powerpoint/2010/main" val="1092011006"/>
              </p:ext>
            </p:extLst>
          </p:nvPr>
        </p:nvGraphicFramePr>
        <p:xfrm>
          <a:off x="397565" y="1042663"/>
          <a:ext cx="11410122" cy="4464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656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7411-2F63-E2CC-0971-33652BC43FA3}"/>
              </a:ext>
            </a:extLst>
          </p:cNvPr>
          <p:cNvSpPr>
            <a:spLocks noGrp="1"/>
          </p:cNvSpPr>
          <p:nvPr>
            <p:ph type="title"/>
          </p:nvPr>
        </p:nvSpPr>
        <p:spPr/>
        <p:txBody>
          <a:bodyPr/>
          <a:lstStyle/>
          <a:p>
            <a:r>
              <a:rPr lang="en-US" dirty="0">
                <a:cs typeface="Arial"/>
              </a:rPr>
              <a:t>Medications </a:t>
            </a:r>
          </a:p>
        </p:txBody>
      </p:sp>
      <p:sp>
        <p:nvSpPr>
          <p:cNvPr id="3" name="Content Placeholder 2">
            <a:extLst>
              <a:ext uri="{FF2B5EF4-FFF2-40B4-BE49-F238E27FC236}">
                <a16:creationId xmlns:a16="http://schemas.microsoft.com/office/drawing/2014/main" id="{28D4FBAC-13EC-F2C8-F40B-5BA5F49E5ACE}"/>
              </a:ext>
            </a:extLst>
          </p:cNvPr>
          <p:cNvSpPr>
            <a:spLocks noGrp="1"/>
          </p:cNvSpPr>
          <p:nvPr>
            <p:ph idx="1"/>
          </p:nvPr>
        </p:nvSpPr>
        <p:spPr>
          <a:xfrm>
            <a:off x="397565" y="1078302"/>
            <a:ext cx="11410122" cy="4428418"/>
          </a:xfrm>
        </p:spPr>
        <p:txBody>
          <a:bodyPr vert="horz" lIns="91440" tIns="45720" rIns="91440" bIns="45720" rtlCol="0" anchor="t">
            <a:normAutofit/>
          </a:bodyPr>
          <a:lstStyle/>
          <a:p>
            <a:r>
              <a:rPr lang="en-US" dirty="0">
                <a:cs typeface="Arial"/>
              </a:rPr>
              <a:t>One piece of overall treatment plan! </a:t>
            </a:r>
          </a:p>
          <a:p>
            <a:r>
              <a:rPr lang="en-US" dirty="0">
                <a:cs typeface="Arial"/>
              </a:rPr>
              <a:t>May be considered after or in addition to behavioral interventions and other strategies  </a:t>
            </a:r>
          </a:p>
          <a:p>
            <a:endParaRPr lang="en-US" dirty="0"/>
          </a:p>
          <a:p>
            <a:endParaRPr lang="en-US" dirty="0">
              <a:cs typeface="Arial"/>
            </a:endParaRPr>
          </a:p>
        </p:txBody>
      </p:sp>
      <p:graphicFrame>
        <p:nvGraphicFramePr>
          <p:cNvPr id="175" name="Diagram 174">
            <a:extLst>
              <a:ext uri="{FF2B5EF4-FFF2-40B4-BE49-F238E27FC236}">
                <a16:creationId xmlns:a16="http://schemas.microsoft.com/office/drawing/2014/main" id="{B71CE2F7-9043-F63F-FCB8-81B8B25C2500}"/>
              </a:ext>
            </a:extLst>
          </p:cNvPr>
          <p:cNvGraphicFramePr/>
          <p:nvPr>
            <p:extLst>
              <p:ext uri="{D42A27DB-BD31-4B8C-83A1-F6EECF244321}">
                <p14:modId xmlns:p14="http://schemas.microsoft.com/office/powerpoint/2010/main" val="300007370"/>
              </p:ext>
            </p:extLst>
          </p:nvPr>
        </p:nvGraphicFramePr>
        <p:xfrm>
          <a:off x="499477" y="1613140"/>
          <a:ext cx="11206297" cy="5354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349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6DC31-E579-8177-6EF2-2FDEB2F927DE}"/>
              </a:ext>
            </a:extLst>
          </p:cNvPr>
          <p:cNvSpPr>
            <a:spLocks noGrp="1"/>
          </p:cNvSpPr>
          <p:nvPr>
            <p:ph type="title"/>
          </p:nvPr>
        </p:nvSpPr>
        <p:spPr>
          <a:xfrm>
            <a:off x="337674" y="1686332"/>
            <a:ext cx="6122438" cy="63889"/>
          </a:xfrm>
        </p:spPr>
        <p:txBody>
          <a:bodyPr anchor="b">
            <a:normAutofit fontScale="90000"/>
          </a:bodyPr>
          <a:lstStyle/>
          <a:p>
            <a:r>
              <a:rPr lang="en-US" sz="3700">
                <a:cs typeface="Arial"/>
              </a:rPr>
              <a:t>Dr. Ts 5 Reasons to Start Medications</a:t>
            </a:r>
            <a:br>
              <a:rPr lang="en-US" sz="3700">
                <a:cs typeface="Arial"/>
              </a:rPr>
            </a:br>
            <a:r>
              <a:rPr lang="en-US" sz="3700">
                <a:cs typeface="Arial"/>
              </a:rPr>
              <a:t>  </a:t>
            </a:r>
            <a:endParaRPr lang="en-US" sz="3700"/>
          </a:p>
        </p:txBody>
      </p:sp>
      <p:sp>
        <p:nvSpPr>
          <p:cNvPr id="3" name="Content Placeholder 2">
            <a:extLst>
              <a:ext uri="{FF2B5EF4-FFF2-40B4-BE49-F238E27FC236}">
                <a16:creationId xmlns:a16="http://schemas.microsoft.com/office/drawing/2014/main" id="{A3DAB2EE-434D-EA44-2E18-0B50105098D4}"/>
              </a:ext>
            </a:extLst>
          </p:cNvPr>
          <p:cNvSpPr>
            <a:spLocks noGrp="1"/>
          </p:cNvSpPr>
          <p:nvPr>
            <p:ph idx="1"/>
          </p:nvPr>
        </p:nvSpPr>
        <p:spPr>
          <a:xfrm>
            <a:off x="153406" y="1377654"/>
            <a:ext cx="7426754" cy="5132527"/>
          </a:xfrm>
        </p:spPr>
        <p:txBody>
          <a:bodyPr vert="horz" lIns="91440" tIns="45720" rIns="91440" bIns="45720" rtlCol="0" anchor="t">
            <a:noAutofit/>
          </a:bodyPr>
          <a:lstStyle/>
          <a:p>
            <a:pPr marL="342900" indent="-342900">
              <a:buFont typeface="Arial"/>
              <a:buChar char="•"/>
            </a:pPr>
            <a:r>
              <a:rPr lang="en-US" sz="2000" b="1" dirty="0">
                <a:cs typeface="Arial"/>
              </a:rPr>
              <a:t>Safety </a:t>
            </a:r>
            <a:endParaRPr lang="en-US" sz="2000" dirty="0">
              <a:cs typeface="Arial"/>
            </a:endParaRPr>
          </a:p>
          <a:p>
            <a:pPr marL="800100" lvl="1" indent="-342900">
              <a:buClr>
                <a:srgbClr val="4B4C4E"/>
              </a:buClr>
              <a:buFont typeface="Courier New"/>
              <a:buChar char="o"/>
            </a:pPr>
            <a:r>
              <a:rPr lang="en-US" sz="2000" dirty="0">
                <a:cs typeface="Arial"/>
              </a:rPr>
              <a:t>Impulsivity leads to unsafe behaviors (e.g. crossing the street without looking) </a:t>
            </a:r>
          </a:p>
          <a:p>
            <a:pPr marL="342900" indent="-342900">
              <a:buClr>
                <a:srgbClr val="4B4C4E"/>
              </a:buClr>
              <a:buFont typeface="Arial"/>
              <a:buChar char="•"/>
            </a:pPr>
            <a:r>
              <a:rPr lang="en-US" sz="2000" b="1" dirty="0">
                <a:cs typeface="Arial"/>
              </a:rPr>
              <a:t>Academics/work </a:t>
            </a:r>
          </a:p>
          <a:p>
            <a:pPr marL="800100" lvl="1" indent="-342900">
              <a:buClr>
                <a:srgbClr val="4B4C4E"/>
              </a:buClr>
              <a:buFont typeface="Courier New"/>
              <a:buChar char="o"/>
            </a:pPr>
            <a:r>
              <a:rPr lang="en-US" sz="2000" dirty="0">
                <a:cs typeface="Arial"/>
              </a:rPr>
              <a:t>Short attention span impact ability to learn or complete tasks at work </a:t>
            </a:r>
          </a:p>
          <a:p>
            <a:pPr marL="342900" indent="-342900">
              <a:buClr>
                <a:srgbClr val="4B4C4E"/>
              </a:buClr>
              <a:buFont typeface="Arial"/>
              <a:buChar char="•"/>
            </a:pPr>
            <a:r>
              <a:rPr lang="en-US" sz="2000" b="1" dirty="0">
                <a:cs typeface="Arial"/>
              </a:rPr>
              <a:t>Family life</a:t>
            </a:r>
          </a:p>
          <a:p>
            <a:pPr marL="800100" lvl="1" indent="-342900">
              <a:buClr>
                <a:srgbClr val="4B4C4E"/>
              </a:buClr>
              <a:buFont typeface="Courier New"/>
              <a:buChar char="o"/>
            </a:pPr>
            <a:r>
              <a:rPr lang="en-US" sz="2000" dirty="0">
                <a:cs typeface="Arial"/>
              </a:rPr>
              <a:t>Distractibility or worry while getting ready to leave the house causes family stress</a:t>
            </a:r>
          </a:p>
          <a:p>
            <a:pPr marL="342900" indent="-342900">
              <a:buClr>
                <a:srgbClr val="4B4C4E"/>
              </a:buClr>
              <a:buFont typeface="Arial"/>
              <a:buChar char="•"/>
            </a:pPr>
            <a:r>
              <a:rPr lang="en-US" sz="2000" b="1" dirty="0">
                <a:cs typeface="Arial"/>
              </a:rPr>
              <a:t>Social life</a:t>
            </a:r>
          </a:p>
          <a:p>
            <a:pPr marL="800100" lvl="1" indent="-342900">
              <a:buClr>
                <a:srgbClr val="4B4C4E"/>
              </a:buClr>
              <a:buFont typeface="Courier New"/>
              <a:buChar char="o"/>
            </a:pPr>
            <a:r>
              <a:rPr lang="en-US" sz="2000" dirty="0">
                <a:cs typeface="Arial"/>
              </a:rPr>
              <a:t>Social anxiety leads to avoiding social activities </a:t>
            </a:r>
          </a:p>
          <a:p>
            <a:pPr marL="342900" indent="-342900">
              <a:buClr>
                <a:srgbClr val="4B4C4E"/>
              </a:buClr>
              <a:buFont typeface="Arial"/>
              <a:buChar char="•"/>
            </a:pPr>
            <a:r>
              <a:rPr lang="en-US" sz="2000" b="1" dirty="0">
                <a:cs typeface="Arial"/>
              </a:rPr>
              <a:t>Self-esteem </a:t>
            </a:r>
          </a:p>
          <a:p>
            <a:pPr marL="800100" lvl="1" indent="-342900">
              <a:buClr>
                <a:srgbClr val="4B4C4E"/>
              </a:buClr>
              <a:buFont typeface="Courier New"/>
              <a:buChar char="o"/>
            </a:pPr>
            <a:r>
              <a:rPr lang="en-US" sz="2000" dirty="0">
                <a:cs typeface="Arial"/>
              </a:rPr>
              <a:t>Expresses distress saying things like "Why are things   so much harder for me?"</a:t>
            </a:r>
          </a:p>
          <a:p>
            <a:pPr marL="342900" indent="-342900">
              <a:buClr>
                <a:srgbClr val="4B4C4E"/>
              </a:buClr>
              <a:buFont typeface="Arial"/>
              <a:buChar char="•"/>
            </a:pPr>
            <a:endParaRPr lang="en-US" sz="800" dirty="0">
              <a:cs typeface="Arial"/>
            </a:endParaRPr>
          </a:p>
          <a:p>
            <a:pPr>
              <a:buClr>
                <a:srgbClr val="4B4C4E"/>
              </a:buClr>
            </a:pPr>
            <a:endParaRPr lang="en-US" sz="800" dirty="0">
              <a:cs typeface="Arial"/>
            </a:endParaRPr>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toon hand clip art 18 free Cliparts | Download images on Clipground 2025">
            <a:extLst>
              <a:ext uri="{FF2B5EF4-FFF2-40B4-BE49-F238E27FC236}">
                <a16:creationId xmlns:a16="http://schemas.microsoft.com/office/drawing/2014/main" id="{C89F02D6-F017-0777-CA19-2A8D98FB1DD8}"/>
              </a:ext>
            </a:extLst>
          </p:cNvPr>
          <p:cNvPicPr>
            <a:picLocks noChangeAspect="1"/>
          </p:cNvPicPr>
          <p:nvPr/>
        </p:nvPicPr>
        <p:blipFill>
          <a:blip r:embed="rId3"/>
          <a:srcRect r="578" b="7254"/>
          <a:stretch>
            <a:fillRect/>
          </a:stretch>
        </p:blipFill>
        <p:spPr>
          <a:xfrm>
            <a:off x="7574134" y="1131313"/>
            <a:ext cx="3745809" cy="4565561"/>
          </a:xfrm>
          <a:prstGeom prst="rect">
            <a:avLst/>
          </a:prstGeom>
        </p:spPr>
      </p:pic>
      <p:sp>
        <p:nvSpPr>
          <p:cNvPr id="6" name="Rectangle 5">
            <a:extLst>
              <a:ext uri="{FF2B5EF4-FFF2-40B4-BE49-F238E27FC236}">
                <a16:creationId xmlns:a16="http://schemas.microsoft.com/office/drawing/2014/main" id="{35A79EC9-3DC5-CDBA-7916-37C86636AD6B}"/>
              </a:ext>
            </a:extLst>
          </p:cNvPr>
          <p:cNvSpPr/>
          <p:nvPr/>
        </p:nvSpPr>
        <p:spPr>
          <a:xfrm>
            <a:off x="7058526" y="5674894"/>
            <a:ext cx="1042736"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1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B001-C94E-53C1-FDE1-AE890AB88289}"/>
              </a:ext>
            </a:extLst>
          </p:cNvPr>
          <p:cNvSpPr>
            <a:spLocks noGrp="1"/>
          </p:cNvSpPr>
          <p:nvPr>
            <p:ph type="title"/>
          </p:nvPr>
        </p:nvSpPr>
        <p:spPr/>
        <p:txBody>
          <a:bodyPr/>
          <a:lstStyle/>
          <a:p>
            <a:r>
              <a:rPr lang="en-US">
                <a:cs typeface="Arial"/>
              </a:rPr>
              <a:t>Objectives</a:t>
            </a:r>
            <a:endParaRPr lang="en-US"/>
          </a:p>
        </p:txBody>
      </p:sp>
      <p:sp>
        <p:nvSpPr>
          <p:cNvPr id="3" name="Subtitle 2">
            <a:extLst>
              <a:ext uri="{FF2B5EF4-FFF2-40B4-BE49-F238E27FC236}">
                <a16:creationId xmlns:a16="http://schemas.microsoft.com/office/drawing/2014/main" id="{1306DA3E-0850-4181-5967-97222524069F}"/>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a:cs typeface="Arial" panose="020B0604020202020204"/>
              </a:rPr>
              <a:t>Understand prevalence of ADHD and anxiety in different X and Y chromosomal variations </a:t>
            </a:r>
          </a:p>
          <a:p>
            <a:pPr marL="457200" indent="-457200">
              <a:buClr>
                <a:srgbClr val="4B4C4E"/>
              </a:buClr>
              <a:buAutoNum type="arabicPeriod"/>
            </a:pPr>
            <a:endParaRPr lang="en-US">
              <a:cs typeface="Arial" panose="020B0604020202020204"/>
            </a:endParaRPr>
          </a:p>
          <a:p>
            <a:pPr marL="457200" indent="-457200">
              <a:buClr>
                <a:srgbClr val="4B4C4E"/>
              </a:buClr>
              <a:buAutoNum type="arabicPeriod"/>
            </a:pPr>
            <a:r>
              <a:rPr lang="en-US">
                <a:cs typeface="Arial" panose="020B0604020202020204"/>
              </a:rPr>
              <a:t>Explore symptoms and real-life presentations of ADHD and anxiety for those with X and Y chromosomal variations </a:t>
            </a:r>
          </a:p>
          <a:p>
            <a:pPr marL="457200" indent="-457200">
              <a:buClr>
                <a:srgbClr val="4B4C4E"/>
              </a:buClr>
              <a:buAutoNum type="arabicPeriod"/>
            </a:pPr>
            <a:endParaRPr lang="en-US">
              <a:cs typeface="Arial" panose="020B0604020202020204"/>
            </a:endParaRPr>
          </a:p>
          <a:p>
            <a:pPr marL="457200" indent="-457200">
              <a:buClr>
                <a:srgbClr val="4B4C4E"/>
              </a:buClr>
              <a:buAutoNum type="arabicPeriod"/>
            </a:pPr>
            <a:r>
              <a:rPr lang="en-US">
                <a:cs typeface="Arial" panose="020B0604020202020204"/>
              </a:rPr>
              <a:t>Review evidence-based behavioral and medication treatment interventions </a:t>
            </a:r>
          </a:p>
          <a:p>
            <a:pPr marL="457200" indent="-457200">
              <a:buClr>
                <a:srgbClr val="4B4C4E"/>
              </a:buClr>
              <a:buAutoNum type="arabicPeriod"/>
            </a:pPr>
            <a:endParaRPr lang="en-US">
              <a:cs typeface="Arial" panose="020B0604020202020204"/>
            </a:endParaRPr>
          </a:p>
          <a:p>
            <a:pPr marL="457200" indent="-457200">
              <a:buClr>
                <a:srgbClr val="4B4C4E"/>
              </a:buClr>
              <a:buAutoNum type="arabicPeriod"/>
            </a:pPr>
            <a:endParaRPr lang="en-US">
              <a:cs typeface="Arial" panose="020B0604020202020204"/>
            </a:endParaRPr>
          </a:p>
          <a:p>
            <a:pPr marL="457200" indent="-457200">
              <a:buClr>
                <a:srgbClr val="4B4C4E"/>
              </a:buClr>
              <a:buAutoNum type="arabicPeriod"/>
            </a:pPr>
            <a:endParaRPr lang="en-US">
              <a:cs typeface="Arial" panose="020B0604020202020204"/>
            </a:endParaRPr>
          </a:p>
        </p:txBody>
      </p:sp>
    </p:spTree>
    <p:extLst>
      <p:ext uri="{BB962C8B-B14F-4D97-AF65-F5344CB8AC3E}">
        <p14:creationId xmlns:p14="http://schemas.microsoft.com/office/powerpoint/2010/main" val="4153818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A901-D961-2D2C-DF2D-F12BF6EBF2E6}"/>
              </a:ext>
            </a:extLst>
          </p:cNvPr>
          <p:cNvSpPr>
            <a:spLocks noGrp="1"/>
          </p:cNvSpPr>
          <p:nvPr>
            <p:ph type="title"/>
          </p:nvPr>
        </p:nvSpPr>
        <p:spPr/>
        <p:txBody>
          <a:bodyPr/>
          <a:lstStyle/>
          <a:p>
            <a:r>
              <a:rPr lang="en-US">
                <a:cs typeface="Arial"/>
              </a:rPr>
              <a:t>Timing of Starting Medications </a:t>
            </a:r>
            <a:endParaRPr lang="en-US"/>
          </a:p>
        </p:txBody>
      </p:sp>
      <p:graphicFrame>
        <p:nvGraphicFramePr>
          <p:cNvPr id="4" name="Diagram 3">
            <a:extLst>
              <a:ext uri="{FF2B5EF4-FFF2-40B4-BE49-F238E27FC236}">
                <a16:creationId xmlns:a16="http://schemas.microsoft.com/office/drawing/2014/main" id="{73CBA8DF-FB65-6FD8-CE3B-9DC9A4E1DEAE}"/>
              </a:ext>
            </a:extLst>
          </p:cNvPr>
          <p:cNvGraphicFramePr/>
          <p:nvPr>
            <p:extLst>
              <p:ext uri="{D42A27DB-BD31-4B8C-83A1-F6EECF244321}">
                <p14:modId xmlns:p14="http://schemas.microsoft.com/office/powerpoint/2010/main" val="3801864345"/>
              </p:ext>
            </p:extLst>
          </p:nvPr>
        </p:nvGraphicFramePr>
        <p:xfrm>
          <a:off x="711870" y="1008649"/>
          <a:ext cx="10918656" cy="4950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Oval 30">
            <a:extLst>
              <a:ext uri="{FF2B5EF4-FFF2-40B4-BE49-F238E27FC236}">
                <a16:creationId xmlns:a16="http://schemas.microsoft.com/office/drawing/2014/main" id="{31D0E96C-A5A8-94E2-0F2F-AF578BBB3764}"/>
              </a:ext>
            </a:extLst>
          </p:cNvPr>
          <p:cNvSpPr/>
          <p:nvPr/>
        </p:nvSpPr>
        <p:spPr>
          <a:xfrm>
            <a:off x="2869099" y="3057799"/>
            <a:ext cx="2658461" cy="85685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18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E0902-F9B5-C3D7-6BE5-B57BC7856F5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Weighing Risks and Benefits </a:t>
            </a:r>
          </a:p>
        </p:txBody>
      </p:sp>
      <p:pic>
        <p:nvPicPr>
          <p:cNvPr id="4" name="Content Placeholder 3" descr="Managing Risk | VFC Street Medicine">
            <a:extLst>
              <a:ext uri="{FF2B5EF4-FFF2-40B4-BE49-F238E27FC236}">
                <a16:creationId xmlns:a16="http://schemas.microsoft.com/office/drawing/2014/main" id="{4E5EA190-6CC1-CE6E-9DAB-B292A27B33B8}"/>
              </a:ext>
            </a:extLst>
          </p:cNvPr>
          <p:cNvPicPr>
            <a:picLocks noGrp="1" noChangeAspect="1"/>
          </p:cNvPicPr>
          <p:nvPr>
            <p:ph idx="1"/>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05235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EC975D36-BFBE-B8AB-AC83-C74DE4B3FE86}"/>
              </a:ext>
            </a:extLst>
          </p:cNvPr>
          <p:cNvGraphicFramePr>
            <a:graphicFrameLocks noGrp="1"/>
          </p:cNvGraphicFramePr>
          <p:nvPr>
            <p:extLst>
              <p:ext uri="{D42A27DB-BD31-4B8C-83A1-F6EECF244321}">
                <p14:modId xmlns:p14="http://schemas.microsoft.com/office/powerpoint/2010/main" val="2483040953"/>
              </p:ext>
            </p:extLst>
          </p:nvPr>
        </p:nvGraphicFramePr>
        <p:xfrm>
          <a:off x="2015289" y="1072816"/>
          <a:ext cx="8168640" cy="4722394"/>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985601747"/>
                    </a:ext>
                  </a:extLst>
                </a:gridCol>
                <a:gridCol w="4084320">
                  <a:extLst>
                    <a:ext uri="{9D8B030D-6E8A-4147-A177-3AD203B41FA5}">
                      <a16:colId xmlns:a16="http://schemas.microsoft.com/office/drawing/2014/main" val="310970968"/>
                    </a:ext>
                  </a:extLst>
                </a:gridCol>
              </a:tblGrid>
              <a:tr h="2361197">
                <a:tc>
                  <a:txBody>
                    <a:bodyPr/>
                    <a:lstStyle/>
                    <a:p>
                      <a:pPr marL="285750" lvl="0" indent="-285750">
                        <a:buFont typeface="Arial"/>
                        <a:buChar char="•"/>
                      </a:pPr>
                      <a:r>
                        <a:rPr lang="en-US" sz="1800" b="0">
                          <a:solidFill>
                            <a:srgbClr val="030303"/>
                          </a:solidFill>
                        </a:rPr>
                        <a:t>Behaviors, relationships, daily functioning may improve</a:t>
                      </a:r>
                      <a:endParaRPr lang="en-US" sz="1800"/>
                    </a:p>
                    <a:p>
                      <a:pPr marL="285750" lvl="0" indent="-285750">
                        <a:buFont typeface="Arial"/>
                        <a:buChar char="•"/>
                      </a:pPr>
                      <a:r>
                        <a:rPr lang="en-US" sz="1800" b="0">
                          <a:solidFill>
                            <a:srgbClr val="030303"/>
                          </a:solidFill>
                        </a:rPr>
                        <a:t>Behavior interventions may be more effective </a:t>
                      </a:r>
                    </a:p>
                    <a:p>
                      <a:pPr marL="285750" lvl="0" indent="-285750">
                        <a:buFont typeface="Arial"/>
                        <a:buChar char="•"/>
                      </a:pPr>
                      <a:r>
                        <a:rPr lang="en-US" sz="1800" b="0">
                          <a:solidFill>
                            <a:srgbClr val="030303"/>
                          </a:solidFill>
                        </a:rPr>
                        <a:t>Long-term academic and social development</a:t>
                      </a:r>
                    </a:p>
                    <a:p>
                      <a:pPr marL="285750" lvl="0" indent="-285750">
                        <a:buFont typeface="Arial"/>
                        <a:buChar char="•"/>
                      </a:pPr>
                      <a:r>
                        <a:rPr lang="en-US" sz="1800" b="0">
                          <a:solidFill>
                            <a:srgbClr val="030303"/>
                          </a:solidFill>
                        </a:rPr>
                        <a:t>Feeling confident you are pursuing all options that may be helpful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marL="285750" indent="-285750">
                        <a:buFont typeface="Arial"/>
                        <a:buChar char="•"/>
                      </a:pPr>
                      <a:r>
                        <a:rPr lang="en-US" sz="1800" b="0">
                          <a:solidFill>
                            <a:srgbClr val="030303"/>
                          </a:solidFill>
                        </a:rPr>
                        <a:t>Side effects</a:t>
                      </a:r>
                    </a:p>
                    <a:p>
                      <a:pPr marL="285750" lvl="0" indent="-285750">
                        <a:buFont typeface="Arial"/>
                        <a:buChar char="•"/>
                      </a:pPr>
                      <a:r>
                        <a:rPr lang="en-US" sz="1800" b="0">
                          <a:solidFill>
                            <a:srgbClr val="030303"/>
                          </a:solidFill>
                        </a:rPr>
                        <a:t>Medications may not work </a:t>
                      </a:r>
                    </a:p>
                    <a:p>
                      <a:pPr marL="285750" lvl="0" indent="-285750">
                        <a:buFont typeface="Arial"/>
                        <a:buChar char="•"/>
                      </a:pPr>
                      <a:r>
                        <a:rPr lang="en-US" sz="1800" b="0">
                          <a:solidFill>
                            <a:srgbClr val="030303"/>
                          </a:solidFill>
                        </a:rPr>
                        <a:t>Cost</a:t>
                      </a:r>
                    </a:p>
                    <a:p>
                      <a:pPr marL="285750" lvl="0" indent="-285750">
                        <a:buFont typeface="Arial"/>
                        <a:buChar char="•"/>
                      </a:pPr>
                      <a:r>
                        <a:rPr lang="en-US" sz="1800" b="0">
                          <a:solidFill>
                            <a:srgbClr val="030303"/>
                          </a:solidFill>
                        </a:rPr>
                        <a:t>Medication monitoring  </a:t>
                      </a:r>
                    </a:p>
                    <a:p>
                      <a:pPr marL="285750" lvl="0" indent="-285750">
                        <a:buFont typeface="Arial"/>
                        <a:buChar char="•"/>
                      </a:pPr>
                      <a:r>
                        <a:rPr lang="en-US" sz="1800" b="0">
                          <a:solidFill>
                            <a:srgbClr val="030303"/>
                          </a:solidFill>
                        </a:rPr>
                        <a:t>Not learning skills to manage without medications</a:t>
                      </a:r>
                    </a:p>
                    <a:p>
                      <a:pPr marL="285750" lvl="0" indent="-285750">
                        <a:buFont typeface="Arial"/>
                        <a:buChar char="•"/>
                      </a:pPr>
                      <a:r>
                        <a:rPr lang="en-US" sz="1800" b="0">
                          <a:solidFill>
                            <a:srgbClr val="030303"/>
                          </a:solidFill>
                        </a:rPr>
                        <a:t>Labs and other monitoring may be required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2507688432"/>
                  </a:ext>
                </a:extLst>
              </a:tr>
              <a:tr h="2361197">
                <a:tc>
                  <a:txBody>
                    <a:bodyPr/>
                    <a:lstStyle/>
                    <a:p>
                      <a:pPr marL="285750" indent="-285750">
                        <a:buFont typeface="Arial"/>
                        <a:buChar char="•"/>
                      </a:pPr>
                      <a:r>
                        <a:rPr lang="en-US" sz="1800">
                          <a:solidFill>
                            <a:srgbClr val="030303"/>
                          </a:solidFill>
                        </a:rPr>
                        <a:t>No risk of side effects</a:t>
                      </a:r>
                    </a:p>
                    <a:p>
                      <a:pPr marL="285750" lvl="0" indent="-285750">
                        <a:buFont typeface="Arial"/>
                        <a:buChar char="•"/>
                      </a:pPr>
                      <a:r>
                        <a:rPr lang="en-US" sz="1800">
                          <a:solidFill>
                            <a:srgbClr val="030303"/>
                          </a:solidFill>
                        </a:rPr>
                        <a:t>No cost </a:t>
                      </a:r>
                    </a:p>
                    <a:p>
                      <a:pPr marL="285750" lvl="0" indent="-285750">
                        <a:buFont typeface="Arial"/>
                        <a:buChar char="•"/>
                      </a:pPr>
                      <a:r>
                        <a:rPr lang="en-US" sz="1800">
                          <a:solidFill>
                            <a:srgbClr val="030303"/>
                          </a:solidFill>
                        </a:rPr>
                        <a:t>May be able to find other behavioral strategies that help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marL="285750" indent="-285750">
                        <a:buFont typeface="Arial"/>
                        <a:buChar char="•"/>
                      </a:pPr>
                      <a:r>
                        <a:rPr lang="en-US" sz="1800">
                          <a:solidFill>
                            <a:srgbClr val="030303"/>
                          </a:solidFill>
                        </a:rPr>
                        <a:t>Inattention may make school or work difficult</a:t>
                      </a:r>
                    </a:p>
                    <a:p>
                      <a:pPr marL="285750" lvl="0" indent="-285750">
                        <a:buFont typeface="Arial"/>
                        <a:buChar char="•"/>
                      </a:pPr>
                      <a:r>
                        <a:rPr lang="en-US" sz="1800">
                          <a:solidFill>
                            <a:srgbClr val="030303"/>
                          </a:solidFill>
                        </a:rPr>
                        <a:t>Anxiety may not allow them to fully participate in community activities </a:t>
                      </a:r>
                    </a:p>
                    <a:p>
                      <a:pPr marL="285750" lvl="0" indent="-285750">
                        <a:buFont typeface="Arial"/>
                        <a:buChar char="•"/>
                      </a:pPr>
                      <a:r>
                        <a:rPr lang="en-US" sz="1800">
                          <a:solidFill>
                            <a:srgbClr val="030303"/>
                          </a:solidFill>
                        </a:rPr>
                        <a:t>Behaviors may be unsafe for themselves or others </a:t>
                      </a:r>
                    </a:p>
                    <a:p>
                      <a:pPr marL="285750" lvl="0" indent="-285750">
                        <a:buFont typeface="Arial"/>
                        <a:buChar char="•"/>
                      </a:pPr>
                      <a:r>
                        <a:rPr lang="en-US" sz="1800">
                          <a:solidFill>
                            <a:srgbClr val="030303"/>
                          </a:solidFill>
                        </a:rPr>
                        <a:t>Behaviors may get worse </a:t>
                      </a:r>
                    </a:p>
                    <a:p>
                      <a:pPr marL="285750" lvl="0" indent="-285750">
                        <a:buFont typeface="Arial"/>
                        <a:buChar char="•"/>
                      </a:pPr>
                      <a:endParaRPr lang="en-US" sz="1600">
                        <a:solidFill>
                          <a:srgbClr val="030303"/>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2485198055"/>
                  </a:ext>
                </a:extLst>
              </a:tr>
            </a:tbl>
          </a:graphicData>
        </a:graphic>
      </p:graphicFrame>
      <p:pic>
        <p:nvPicPr>
          <p:cNvPr id="30" name="Graphic 29" descr="Checkmark with solid fill">
            <a:extLst>
              <a:ext uri="{FF2B5EF4-FFF2-40B4-BE49-F238E27FC236}">
                <a16:creationId xmlns:a16="http://schemas.microsoft.com/office/drawing/2014/main" id="{58518270-2D37-F11D-7435-7E2FE9981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7738" y="157063"/>
            <a:ext cx="914400" cy="914400"/>
          </a:xfrm>
          <a:prstGeom prst="rect">
            <a:avLst/>
          </a:prstGeom>
        </p:spPr>
      </p:pic>
      <p:pic>
        <p:nvPicPr>
          <p:cNvPr id="31" name="Graphic 30" descr="Close with solid fill">
            <a:extLst>
              <a:ext uri="{FF2B5EF4-FFF2-40B4-BE49-F238E27FC236}">
                <a16:creationId xmlns:a16="http://schemas.microsoft.com/office/drawing/2014/main" id="{B185186E-BB57-D6BC-35B5-7495D8EE67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156" y="157063"/>
            <a:ext cx="914400" cy="914400"/>
          </a:xfrm>
          <a:prstGeom prst="rect">
            <a:avLst/>
          </a:prstGeom>
        </p:spPr>
      </p:pic>
      <p:sp>
        <p:nvSpPr>
          <p:cNvPr id="32" name="TextBox 31">
            <a:extLst>
              <a:ext uri="{FF2B5EF4-FFF2-40B4-BE49-F238E27FC236}">
                <a16:creationId xmlns:a16="http://schemas.microsoft.com/office/drawing/2014/main" id="{5BB930C4-27B9-D756-E9B8-EF6BBA7F48EC}"/>
              </a:ext>
            </a:extLst>
          </p:cNvPr>
          <p:cNvSpPr txBox="1"/>
          <p:nvPr/>
        </p:nvSpPr>
        <p:spPr>
          <a:xfrm>
            <a:off x="340896" y="2045368"/>
            <a:ext cx="16743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cs typeface="Arial"/>
              </a:rPr>
              <a:t>Taking Medications</a:t>
            </a:r>
          </a:p>
        </p:txBody>
      </p:sp>
      <p:sp>
        <p:nvSpPr>
          <p:cNvPr id="33" name="TextBox 32">
            <a:extLst>
              <a:ext uri="{FF2B5EF4-FFF2-40B4-BE49-F238E27FC236}">
                <a16:creationId xmlns:a16="http://schemas.microsoft.com/office/drawing/2014/main" id="{008C7610-45F7-2944-C921-0F112D84D5B4}"/>
              </a:ext>
            </a:extLst>
          </p:cNvPr>
          <p:cNvSpPr txBox="1"/>
          <p:nvPr/>
        </p:nvSpPr>
        <p:spPr>
          <a:xfrm>
            <a:off x="340896" y="4421604"/>
            <a:ext cx="16743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cs typeface="Arial"/>
              </a:rPr>
              <a:t>Not Taking Medications</a:t>
            </a:r>
          </a:p>
        </p:txBody>
      </p:sp>
    </p:spTree>
    <p:extLst>
      <p:ext uri="{BB962C8B-B14F-4D97-AF65-F5344CB8AC3E}">
        <p14:creationId xmlns:p14="http://schemas.microsoft.com/office/powerpoint/2010/main" val="1382543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C985F-F088-5618-8AD8-A42BC8F06FCD}"/>
              </a:ext>
            </a:extLst>
          </p:cNvPr>
          <p:cNvSpPr>
            <a:spLocks noGrp="1"/>
          </p:cNvSpPr>
          <p:nvPr>
            <p:ph type="title"/>
          </p:nvPr>
        </p:nvSpPr>
        <p:spPr>
          <a:xfrm>
            <a:off x="572493" y="238539"/>
            <a:ext cx="11018520" cy="1434415"/>
          </a:xfrm>
        </p:spPr>
        <p:txBody>
          <a:bodyPr anchor="b">
            <a:normAutofit/>
          </a:bodyPr>
          <a:lstStyle/>
          <a:p>
            <a:r>
              <a:rPr lang="en-US" sz="5400">
                <a:cs typeface="Arial"/>
              </a:rPr>
              <a:t>Target Symptoms </a:t>
            </a:r>
            <a:endParaRPr lang="en-US" sz="5400"/>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F11874-CE78-3ACC-902C-B9338379A8DD}"/>
              </a:ext>
            </a:extLst>
          </p:cNvPr>
          <p:cNvSpPr>
            <a:spLocks noGrp="1"/>
          </p:cNvSpPr>
          <p:nvPr>
            <p:ph idx="1"/>
          </p:nvPr>
        </p:nvSpPr>
        <p:spPr>
          <a:xfrm>
            <a:off x="572493" y="2071316"/>
            <a:ext cx="6713552" cy="4119172"/>
          </a:xfrm>
        </p:spPr>
        <p:txBody>
          <a:bodyPr vert="horz" lIns="91440" tIns="45720" rIns="91440" bIns="45720" rtlCol="0" anchor="t">
            <a:normAutofit/>
          </a:bodyPr>
          <a:lstStyle/>
          <a:p>
            <a:pPr marL="342900" indent="-342900">
              <a:buChar char="•"/>
            </a:pPr>
            <a:r>
              <a:rPr lang="en-US" sz="2200">
                <a:cs typeface="Arial"/>
              </a:rPr>
              <a:t>Identify the core symptom underlying challenging behavior =</a:t>
            </a:r>
            <a:r>
              <a:rPr lang="en-US" sz="2200" b="1">
                <a:cs typeface="Arial"/>
              </a:rPr>
              <a:t> </a:t>
            </a:r>
            <a:r>
              <a:rPr lang="en-US" b="1">
                <a:cs typeface="Arial"/>
              </a:rPr>
              <a:t>Target Symptom </a:t>
            </a:r>
          </a:p>
          <a:p>
            <a:pPr marL="342900" indent="-342900">
              <a:buClr>
                <a:srgbClr val="4B4C4E"/>
              </a:buClr>
              <a:buChar char="•"/>
            </a:pPr>
            <a:r>
              <a:rPr lang="en-US" sz="2200">
                <a:cs typeface="Arial"/>
              </a:rPr>
              <a:t>Knowing the target symptom, helps identify what medication to start</a:t>
            </a:r>
            <a:endParaRPr lang="en-US" b="1">
              <a:cs typeface="Arial"/>
            </a:endParaRPr>
          </a:p>
          <a:p>
            <a:pPr lvl="1">
              <a:buClr>
                <a:srgbClr val="4B4C4E"/>
              </a:buClr>
            </a:pPr>
            <a:endParaRPr lang="en-US" sz="2200" b="1">
              <a:cs typeface="Arial"/>
            </a:endParaRPr>
          </a:p>
          <a:p>
            <a:pPr marL="342900" indent="-342900">
              <a:buClr>
                <a:srgbClr val="4B4C4E"/>
              </a:buClr>
              <a:buChar char="•"/>
            </a:pPr>
            <a:r>
              <a:rPr lang="en-US" sz="2200" b="1">
                <a:cs typeface="Arial"/>
              </a:rPr>
              <a:t>There may be several symptoms, start with the target symptom(s) causing the most difficulty </a:t>
            </a:r>
            <a:endParaRPr lang="en-US" b="1">
              <a:cs typeface="Arial"/>
            </a:endParaRPr>
          </a:p>
          <a:p>
            <a:endParaRPr lang="en-US" sz="2200">
              <a:cs typeface="Arial"/>
            </a:endParaRPr>
          </a:p>
        </p:txBody>
      </p:sp>
      <p:pic>
        <p:nvPicPr>
          <p:cNvPr id="4" name="Picture 3" descr="Target PNG Transparent Target.PNG Images. | PlusPNG">
            <a:extLst>
              <a:ext uri="{FF2B5EF4-FFF2-40B4-BE49-F238E27FC236}">
                <a16:creationId xmlns:a16="http://schemas.microsoft.com/office/drawing/2014/main" id="{D09940CF-AC22-1089-4276-749AE0F638E5}"/>
              </a:ext>
            </a:extLst>
          </p:cNvPr>
          <p:cNvPicPr>
            <a:picLocks noChangeAspect="1"/>
          </p:cNvPicPr>
          <p:nvPr/>
        </p:nvPicPr>
        <p:blipFill>
          <a:blip r:embed="rId2"/>
          <a:srcRect l="2711" r="1081" b="-3"/>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99777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29D24-0328-853F-DAAE-0D828016B09F}"/>
              </a:ext>
            </a:extLst>
          </p:cNvPr>
          <p:cNvSpPr>
            <a:spLocks noGrp="1"/>
          </p:cNvSpPr>
          <p:nvPr>
            <p:ph type="title"/>
          </p:nvPr>
        </p:nvSpPr>
        <p:spPr>
          <a:xfrm>
            <a:off x="630936" y="639520"/>
            <a:ext cx="3429000" cy="1719072"/>
          </a:xfrm>
        </p:spPr>
        <p:txBody>
          <a:bodyPr anchor="b">
            <a:normAutofit/>
          </a:bodyPr>
          <a:lstStyle/>
          <a:p>
            <a:r>
              <a:rPr lang="en-US" sz="3800">
                <a:cs typeface="Arial"/>
              </a:rPr>
              <a:t>Starting Medications   </a:t>
            </a:r>
            <a:endParaRPr lang="en-US" sz="3800"/>
          </a:p>
        </p:txBody>
      </p:sp>
      <p:sp>
        <p:nvSpPr>
          <p:cNvPr id="5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56CCAD-8228-EF22-B8B7-E98BCCE4D3AF}"/>
              </a:ext>
            </a:extLst>
          </p:cNvPr>
          <p:cNvSpPr>
            <a:spLocks noGrp="1"/>
          </p:cNvSpPr>
          <p:nvPr>
            <p:ph idx="1"/>
          </p:nvPr>
        </p:nvSpPr>
        <p:spPr>
          <a:xfrm>
            <a:off x="191258" y="2807208"/>
            <a:ext cx="5180808" cy="3772974"/>
          </a:xfrm>
        </p:spPr>
        <p:txBody>
          <a:bodyPr vert="horz" lIns="91440" tIns="45720" rIns="91440" bIns="45720" rtlCol="0" anchor="t">
            <a:normAutofit fontScale="92500"/>
          </a:bodyPr>
          <a:lstStyle/>
          <a:p>
            <a:r>
              <a:rPr lang="en-US" sz="2200" dirty="0">
                <a:cs typeface="Arial"/>
              </a:rPr>
              <a:t>It is best to start medications one at a time</a:t>
            </a:r>
            <a:endParaRPr lang="en-US" sz="2200" dirty="0">
              <a:solidFill>
                <a:srgbClr val="003A70"/>
              </a:solidFill>
              <a:cs typeface="Arial"/>
            </a:endParaRPr>
          </a:p>
          <a:p>
            <a:r>
              <a:rPr lang="en-US" sz="2200" dirty="0">
                <a:cs typeface="Arial"/>
              </a:rPr>
              <a:t>Start low and go slow! </a:t>
            </a:r>
          </a:p>
          <a:p>
            <a:endParaRPr lang="en-US" sz="2200">
              <a:cs typeface="Arial"/>
            </a:endParaRPr>
          </a:p>
          <a:p>
            <a:r>
              <a:rPr lang="en-US" sz="2200" dirty="0">
                <a:cs typeface="Arial"/>
              </a:rPr>
              <a:t>Choosing a medications </a:t>
            </a:r>
          </a:p>
          <a:p>
            <a:pPr marL="800100" lvl="1" indent="-342900">
              <a:buFont typeface="Wingdings" panose="020B0604020202020204" pitchFamily="34" charset="0"/>
              <a:buChar char="ü"/>
            </a:pPr>
            <a:r>
              <a:rPr lang="en-US" sz="2200" b="1" dirty="0">
                <a:cs typeface="Arial"/>
              </a:rPr>
              <a:t> Chance for efficacy </a:t>
            </a:r>
          </a:p>
          <a:p>
            <a:pPr marL="800100" lvl="1" indent="-342900">
              <a:buFont typeface="Wingdings" panose="020B0604020202020204" pitchFamily="34" charset="0"/>
              <a:buChar char="ü"/>
            </a:pPr>
            <a:r>
              <a:rPr lang="en-US" sz="2200" b="1" dirty="0">
                <a:cs typeface="Arial"/>
              </a:rPr>
              <a:t> ​Risk for side effects</a:t>
            </a:r>
          </a:p>
          <a:p>
            <a:pPr marL="800100" lvl="1" indent="-342900">
              <a:buFont typeface="Wingdings" panose="020B0604020202020204" pitchFamily="34" charset="0"/>
              <a:buChar char="ü"/>
            </a:pPr>
            <a:r>
              <a:rPr lang="en-US" sz="2200" b="1" dirty="0">
                <a:cs typeface="Arial"/>
              </a:rPr>
              <a:t> Drug-drug interactions </a:t>
            </a:r>
          </a:p>
          <a:p>
            <a:pPr marL="800100" lvl="1" indent="-342900">
              <a:buFont typeface="Wingdings" panose="020B0604020202020204" pitchFamily="34" charset="0"/>
              <a:buChar char="ü"/>
            </a:pPr>
            <a:r>
              <a:rPr lang="en-US" sz="2200" b="1" dirty="0">
                <a:cs typeface="Arial"/>
              </a:rPr>
              <a:t> Other symptoms </a:t>
            </a:r>
          </a:p>
          <a:p>
            <a:pPr lvl="1">
              <a:buClr>
                <a:srgbClr val="4B4C4E"/>
              </a:buClr>
            </a:pPr>
            <a:endParaRPr lang="en-US" sz="2200" b="1">
              <a:cs typeface="Arial"/>
            </a:endParaRPr>
          </a:p>
          <a:p>
            <a:r>
              <a:rPr lang="en-US" sz="2600" b="1" dirty="0">
                <a:cs typeface="Arial"/>
              </a:rPr>
              <a:t>Ask questions!</a:t>
            </a:r>
          </a:p>
          <a:p>
            <a:endParaRPr lang="en-US" sz="1700">
              <a:cs typeface="Arial"/>
            </a:endParaRPr>
          </a:p>
          <a:p>
            <a:endParaRPr lang="en-US" sz="1700">
              <a:cs typeface="Arial"/>
            </a:endParaRPr>
          </a:p>
          <a:p>
            <a:endParaRPr lang="en-US" sz="1700">
              <a:cs typeface="Arial"/>
            </a:endParaRPr>
          </a:p>
          <a:p>
            <a:endParaRPr lang="en-US" sz="1700">
              <a:cs typeface="Arial"/>
            </a:endParaRPr>
          </a:p>
        </p:txBody>
      </p:sp>
      <p:pic>
        <p:nvPicPr>
          <p:cNvPr id="26" name="Picture 25" descr="How not to fall foul of the law on S8 drugs | Australian Doctor Group">
            <a:extLst>
              <a:ext uri="{FF2B5EF4-FFF2-40B4-BE49-F238E27FC236}">
                <a16:creationId xmlns:a16="http://schemas.microsoft.com/office/drawing/2014/main" id="{CCC943E6-BA2D-A89F-0CE0-176083AEF27E}"/>
              </a:ext>
            </a:extLst>
          </p:cNvPr>
          <p:cNvPicPr>
            <a:picLocks noChangeAspect="1"/>
          </p:cNvPicPr>
          <p:nvPr/>
        </p:nvPicPr>
        <p:blipFill>
          <a:blip r:embed="rId2"/>
          <a:srcRect l="5241" r="2215" b="-2"/>
          <a:stretch>
            <a:fillRect/>
          </a:stretch>
        </p:blipFill>
        <p:spPr>
          <a:xfrm>
            <a:off x="5386815" y="640080"/>
            <a:ext cx="6160576" cy="5577840"/>
          </a:xfrm>
          <a:prstGeom prst="rect">
            <a:avLst/>
          </a:prstGeom>
        </p:spPr>
      </p:pic>
    </p:spTree>
    <p:extLst>
      <p:ext uri="{BB962C8B-B14F-4D97-AF65-F5344CB8AC3E}">
        <p14:creationId xmlns:p14="http://schemas.microsoft.com/office/powerpoint/2010/main" val="15454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p:cTn id="7"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3">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51D9-6FD3-24A7-975E-00D461998901}"/>
              </a:ext>
            </a:extLst>
          </p:cNvPr>
          <p:cNvSpPr>
            <a:spLocks noGrp="1"/>
          </p:cNvSpPr>
          <p:nvPr>
            <p:ph type="title"/>
          </p:nvPr>
        </p:nvSpPr>
        <p:spPr/>
        <p:txBody>
          <a:bodyPr/>
          <a:lstStyle/>
          <a:p>
            <a:r>
              <a:rPr lang="en-US">
                <a:cs typeface="Arial"/>
              </a:rPr>
              <a:t>Questions to Ask Your Doctor </a:t>
            </a:r>
            <a:endParaRPr lang="en-US"/>
          </a:p>
        </p:txBody>
      </p:sp>
      <p:graphicFrame>
        <p:nvGraphicFramePr>
          <p:cNvPr id="460" name="Diagram 459">
            <a:extLst>
              <a:ext uri="{FF2B5EF4-FFF2-40B4-BE49-F238E27FC236}">
                <a16:creationId xmlns:a16="http://schemas.microsoft.com/office/drawing/2014/main" id="{5AA3A46D-A068-6618-ADF1-ABC13914AAB1}"/>
              </a:ext>
            </a:extLst>
          </p:cNvPr>
          <p:cNvGraphicFramePr/>
          <p:nvPr>
            <p:extLst>
              <p:ext uri="{D42A27DB-BD31-4B8C-83A1-F6EECF244321}">
                <p14:modId xmlns:p14="http://schemas.microsoft.com/office/powerpoint/2010/main" val="1643271117"/>
              </p:ext>
            </p:extLst>
          </p:nvPr>
        </p:nvGraphicFramePr>
        <p:xfrm>
          <a:off x="401053" y="908385"/>
          <a:ext cx="11049000" cy="4940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698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BD43-D38E-A9EA-5C3E-AE86924CF431}"/>
              </a:ext>
            </a:extLst>
          </p:cNvPr>
          <p:cNvSpPr>
            <a:spLocks noGrp="1"/>
          </p:cNvSpPr>
          <p:nvPr>
            <p:ph type="title"/>
          </p:nvPr>
        </p:nvSpPr>
        <p:spPr>
          <a:xfrm>
            <a:off x="-2171" y="147517"/>
            <a:ext cx="12197103" cy="1040214"/>
          </a:xfrm>
        </p:spPr>
        <p:txBody>
          <a:bodyPr vert="horz" lIns="91440" tIns="45720" rIns="91440" bIns="45720" rtlCol="0" anchor="ctr">
            <a:noAutofit/>
          </a:bodyPr>
          <a:lstStyle/>
          <a:p>
            <a:pPr algn="ctr"/>
            <a:r>
              <a:rPr lang="en-US" sz="3600">
                <a:cs typeface="Arial"/>
              </a:rPr>
              <a:t>Target Symptom  = Hyperactivity, Impulsivity, Inattention</a:t>
            </a:r>
            <a:r>
              <a:rPr lang="en-US">
                <a:cs typeface="Arial"/>
              </a:rPr>
              <a:t> </a:t>
            </a:r>
          </a:p>
        </p:txBody>
      </p:sp>
      <p:graphicFrame>
        <p:nvGraphicFramePr>
          <p:cNvPr id="10" name="Content Placeholder 9">
            <a:extLst>
              <a:ext uri="{FF2B5EF4-FFF2-40B4-BE49-F238E27FC236}">
                <a16:creationId xmlns:a16="http://schemas.microsoft.com/office/drawing/2014/main" id="{FEB0F6BC-C60B-9A19-1662-4B7370494F3F}"/>
              </a:ext>
            </a:extLst>
          </p:cNvPr>
          <p:cNvGraphicFramePr>
            <a:graphicFrameLocks noGrp="1"/>
          </p:cNvGraphicFramePr>
          <p:nvPr>
            <p:ph idx="1"/>
            <p:extLst>
              <p:ext uri="{D42A27DB-BD31-4B8C-83A1-F6EECF244321}">
                <p14:modId xmlns:p14="http://schemas.microsoft.com/office/powerpoint/2010/main" val="2768181199"/>
              </p:ext>
            </p:extLst>
          </p:nvPr>
        </p:nvGraphicFramePr>
        <p:xfrm>
          <a:off x="396875" y="1342791"/>
          <a:ext cx="11410950"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1" name="Rectangle: Rounded Corners 990">
            <a:extLst>
              <a:ext uri="{FF2B5EF4-FFF2-40B4-BE49-F238E27FC236}">
                <a16:creationId xmlns:a16="http://schemas.microsoft.com/office/drawing/2014/main" id="{2FCE21C9-BCD0-C6D1-3C88-D923C0CE8271}"/>
              </a:ext>
            </a:extLst>
          </p:cNvPr>
          <p:cNvSpPr/>
          <p:nvPr/>
        </p:nvSpPr>
        <p:spPr>
          <a:xfrm>
            <a:off x="1087036" y="2906428"/>
            <a:ext cx="2124873" cy="1348555"/>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ectangle: Rounded Corners 991">
            <a:extLst>
              <a:ext uri="{FF2B5EF4-FFF2-40B4-BE49-F238E27FC236}">
                <a16:creationId xmlns:a16="http://schemas.microsoft.com/office/drawing/2014/main" id="{6EE044F1-0DF5-BAFE-E1DA-DE89950E15D6}"/>
              </a:ext>
            </a:extLst>
          </p:cNvPr>
          <p:cNvSpPr/>
          <p:nvPr/>
        </p:nvSpPr>
        <p:spPr>
          <a:xfrm>
            <a:off x="1087034" y="4429581"/>
            <a:ext cx="2149858" cy="1387300"/>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TextBox 1060">
            <a:extLst>
              <a:ext uri="{FF2B5EF4-FFF2-40B4-BE49-F238E27FC236}">
                <a16:creationId xmlns:a16="http://schemas.microsoft.com/office/drawing/2014/main" id="{B5A6DB8F-E051-FE53-5303-3BC243D65416}"/>
              </a:ext>
            </a:extLst>
          </p:cNvPr>
          <p:cNvSpPr txBox="1"/>
          <p:nvPr/>
        </p:nvSpPr>
        <p:spPr>
          <a:xfrm>
            <a:off x="1081070" y="3068166"/>
            <a:ext cx="21431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B4D4E"/>
                </a:solidFill>
                <a:cs typeface="Arial"/>
              </a:rPr>
              <a:t>Ritalin</a:t>
            </a:r>
            <a:endParaRPr lang="en-US" sz="1050" b="1" baseline="30000" dirty="0">
              <a:solidFill>
                <a:srgbClr val="4B4D4E"/>
              </a:solidFill>
              <a:cs typeface="Arial"/>
            </a:endParaRPr>
          </a:p>
          <a:p>
            <a:pPr algn="ctr"/>
            <a:r>
              <a:rPr lang="en-US" sz="2000" b="1" dirty="0" err="1">
                <a:solidFill>
                  <a:srgbClr val="4B4D4E"/>
                </a:solidFill>
                <a:cs typeface="Arial"/>
              </a:rPr>
              <a:t>Concerta</a:t>
            </a:r>
            <a:r>
              <a:rPr lang="en-US" sz="2000" b="1" dirty="0">
                <a:solidFill>
                  <a:srgbClr val="4B4D4E"/>
                </a:solidFill>
                <a:cs typeface="Arial"/>
              </a:rPr>
              <a:t> </a:t>
            </a:r>
            <a:endParaRPr lang="en-US" sz="2000" b="1" dirty="0">
              <a:solidFill>
                <a:srgbClr val="003A70"/>
              </a:solidFill>
              <a:cs typeface="Arial"/>
            </a:endParaRPr>
          </a:p>
          <a:p>
            <a:pPr algn="ctr"/>
            <a:r>
              <a:rPr lang="en-US" sz="2000" b="1" dirty="0">
                <a:solidFill>
                  <a:srgbClr val="4B4D4E"/>
                </a:solidFill>
                <a:cs typeface="Arial"/>
              </a:rPr>
              <a:t>Focalin</a:t>
            </a:r>
            <a:endParaRPr lang="en-US" sz="1050" b="1" baseline="30000" dirty="0">
              <a:solidFill>
                <a:srgbClr val="4B4D4E"/>
              </a:solidFill>
              <a:cs typeface="Arial"/>
            </a:endParaRPr>
          </a:p>
        </p:txBody>
      </p:sp>
      <p:sp>
        <p:nvSpPr>
          <p:cNvPr id="1074" name="TextBox 1073">
            <a:extLst>
              <a:ext uri="{FF2B5EF4-FFF2-40B4-BE49-F238E27FC236}">
                <a16:creationId xmlns:a16="http://schemas.microsoft.com/office/drawing/2014/main" id="{1C3BC62F-5502-797A-4218-4ACEAA6A8CFD}"/>
              </a:ext>
            </a:extLst>
          </p:cNvPr>
          <p:cNvSpPr txBox="1"/>
          <p:nvPr/>
        </p:nvSpPr>
        <p:spPr>
          <a:xfrm>
            <a:off x="1093561" y="4717083"/>
            <a:ext cx="2143138"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B4D4E"/>
                </a:solidFill>
                <a:cs typeface="Arial"/>
              </a:rPr>
              <a:t>Adderall</a:t>
            </a:r>
            <a:endParaRPr lang="en-US" sz="1050" b="1" baseline="30000" dirty="0">
              <a:solidFill>
                <a:srgbClr val="4B4D4E"/>
              </a:solidFill>
              <a:cs typeface="Arial"/>
            </a:endParaRPr>
          </a:p>
          <a:p>
            <a:pPr algn="ctr"/>
            <a:r>
              <a:rPr lang="en-US" sz="2000" b="1" dirty="0">
                <a:solidFill>
                  <a:srgbClr val="4B4D4E"/>
                </a:solidFill>
                <a:cs typeface="Arial"/>
              </a:rPr>
              <a:t>Vyvanse </a:t>
            </a:r>
            <a:endParaRPr lang="en-US" sz="2000" b="1" dirty="0">
              <a:solidFill>
                <a:srgbClr val="003A70"/>
              </a:solidFill>
              <a:cs typeface="Arial"/>
            </a:endParaRPr>
          </a:p>
          <a:p>
            <a:pPr algn="ctr"/>
            <a:endParaRPr lang="en-US" sz="1050" b="1" baseline="30000">
              <a:solidFill>
                <a:srgbClr val="4B4D4E"/>
              </a:solidFill>
              <a:cs typeface="Arial"/>
            </a:endParaRPr>
          </a:p>
        </p:txBody>
      </p:sp>
      <p:sp>
        <p:nvSpPr>
          <p:cNvPr id="1097" name="Rectangle: Rounded Corners 1096">
            <a:extLst>
              <a:ext uri="{FF2B5EF4-FFF2-40B4-BE49-F238E27FC236}">
                <a16:creationId xmlns:a16="http://schemas.microsoft.com/office/drawing/2014/main" id="{D5D842D8-CBC5-3B4A-3204-A4ED1F546060}"/>
              </a:ext>
            </a:extLst>
          </p:cNvPr>
          <p:cNvSpPr/>
          <p:nvPr/>
        </p:nvSpPr>
        <p:spPr>
          <a:xfrm>
            <a:off x="9269166" y="2918072"/>
            <a:ext cx="2249791" cy="1312350"/>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0B1AEDB5-F9C3-CDFD-069B-C1ACDDB9EF37}"/>
              </a:ext>
            </a:extLst>
          </p:cNvPr>
          <p:cNvSpPr txBox="1"/>
          <p:nvPr/>
        </p:nvSpPr>
        <p:spPr>
          <a:xfrm>
            <a:off x="9188249" y="2943248"/>
            <a:ext cx="2405465"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B4D4E"/>
                </a:solidFill>
                <a:cs typeface="Arial"/>
              </a:rPr>
              <a:t>Clonidine</a:t>
            </a:r>
            <a:endParaRPr lang="en-US" sz="1050" b="1" baseline="30000" dirty="0">
              <a:solidFill>
                <a:srgbClr val="4B4D4E"/>
              </a:solidFill>
              <a:cs typeface="Arial"/>
            </a:endParaRPr>
          </a:p>
          <a:p>
            <a:pPr algn="ctr"/>
            <a:r>
              <a:rPr lang="en-US" sz="1600" b="1" dirty="0">
                <a:solidFill>
                  <a:srgbClr val="4B4D4E"/>
                </a:solidFill>
                <a:cs typeface="Arial"/>
              </a:rPr>
              <a:t>(</a:t>
            </a:r>
            <a:r>
              <a:rPr lang="en-US" sz="1600" b="1" dirty="0" err="1">
                <a:solidFill>
                  <a:srgbClr val="4B4D4E"/>
                </a:solidFill>
                <a:cs typeface="Arial"/>
              </a:rPr>
              <a:t>Catapress</a:t>
            </a:r>
            <a:r>
              <a:rPr lang="en-US" sz="1600" b="1" dirty="0">
                <a:solidFill>
                  <a:srgbClr val="4B4D4E"/>
                </a:solidFill>
                <a:cs typeface="Arial"/>
              </a:rPr>
              <a:t>, </a:t>
            </a:r>
            <a:r>
              <a:rPr lang="en-US" sz="1600" b="1" dirty="0" err="1">
                <a:solidFill>
                  <a:srgbClr val="4B4D4E"/>
                </a:solidFill>
                <a:cs typeface="Arial"/>
              </a:rPr>
              <a:t>Kapvay</a:t>
            </a:r>
            <a:r>
              <a:rPr lang="en-US" sz="1600" b="1" dirty="0">
                <a:solidFill>
                  <a:srgbClr val="4B4D4E"/>
                </a:solidFill>
                <a:cs typeface="Arial"/>
              </a:rPr>
              <a:t>)</a:t>
            </a:r>
            <a:r>
              <a:rPr lang="en-US" sz="2000" b="1" dirty="0">
                <a:solidFill>
                  <a:srgbClr val="4B4D4E"/>
                </a:solidFill>
                <a:cs typeface="Arial"/>
              </a:rPr>
              <a:t> </a:t>
            </a:r>
            <a:endParaRPr lang="en-US" sz="1050" b="1" baseline="30000" dirty="0">
              <a:solidFill>
                <a:srgbClr val="4B4D4E"/>
              </a:solidFill>
              <a:cs typeface="Arial"/>
            </a:endParaRPr>
          </a:p>
          <a:p>
            <a:pPr algn="ctr"/>
            <a:r>
              <a:rPr lang="en-US" sz="2000" b="1" dirty="0">
                <a:solidFill>
                  <a:srgbClr val="4B4D4E"/>
                </a:solidFill>
                <a:cs typeface="Arial"/>
              </a:rPr>
              <a:t>Guanfacine</a:t>
            </a:r>
          </a:p>
          <a:p>
            <a:pPr algn="ctr"/>
            <a:r>
              <a:rPr lang="en-US" sz="1600" b="1" dirty="0">
                <a:solidFill>
                  <a:srgbClr val="4B4D4E"/>
                </a:solidFill>
                <a:cs typeface="Arial"/>
              </a:rPr>
              <a:t>(Tenex, </a:t>
            </a:r>
            <a:r>
              <a:rPr lang="en-US" sz="1600" b="1" dirty="0" err="1">
                <a:solidFill>
                  <a:srgbClr val="4B4D4E"/>
                </a:solidFill>
                <a:cs typeface="Arial"/>
              </a:rPr>
              <a:t>Intuniv</a:t>
            </a:r>
            <a:r>
              <a:rPr lang="en-US" sz="1600" b="1" dirty="0">
                <a:solidFill>
                  <a:srgbClr val="4B4D4E"/>
                </a:solidFill>
                <a:cs typeface="Arial"/>
              </a:rPr>
              <a:t>)</a:t>
            </a:r>
          </a:p>
        </p:txBody>
      </p:sp>
      <p:sp>
        <p:nvSpPr>
          <p:cNvPr id="1099" name="Rectangle: Rounded Corners 1098">
            <a:extLst>
              <a:ext uri="{FF2B5EF4-FFF2-40B4-BE49-F238E27FC236}">
                <a16:creationId xmlns:a16="http://schemas.microsoft.com/office/drawing/2014/main" id="{D88ADDDC-CF10-5F61-4BB1-C74F54700AF6}"/>
              </a:ext>
            </a:extLst>
          </p:cNvPr>
          <p:cNvSpPr/>
          <p:nvPr/>
        </p:nvSpPr>
        <p:spPr>
          <a:xfrm>
            <a:off x="9219198" y="4417088"/>
            <a:ext cx="2299758" cy="1387300"/>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US" sz="2000" b="1" err="1">
                <a:solidFill>
                  <a:srgbClr val="4B4D4E"/>
                </a:solidFill>
                <a:latin typeface="Arial"/>
                <a:ea typeface="Segoe UI"/>
                <a:cs typeface="Segoe UI"/>
              </a:rPr>
              <a:t>Atoxetine</a:t>
            </a:r>
            <a:endParaRPr lang="en-US" sz="2000" err="1">
              <a:solidFill>
                <a:srgbClr val="003A70"/>
              </a:solidFill>
              <a:latin typeface="Arial"/>
              <a:ea typeface="Segoe UI"/>
              <a:cs typeface="Segoe UI"/>
            </a:endParaRPr>
          </a:p>
          <a:p>
            <a:pPr algn="ctr" rtl="0"/>
            <a:r>
              <a:rPr lang="en-US" sz="1600" b="1" dirty="0">
                <a:solidFill>
                  <a:srgbClr val="4B4D4E"/>
                </a:solidFill>
                <a:latin typeface="Arial"/>
                <a:ea typeface="Segoe UI"/>
                <a:cs typeface="Segoe UI"/>
              </a:rPr>
              <a:t>(Strattera)</a:t>
            </a:r>
            <a:r>
              <a:rPr lang="en-US" sz="2000" b="1" baseline="0" dirty="0">
                <a:solidFill>
                  <a:srgbClr val="4B4D4E"/>
                </a:solidFill>
                <a:latin typeface="Arial"/>
                <a:ea typeface="Segoe UI"/>
                <a:cs typeface="Segoe UI"/>
              </a:rPr>
              <a:t> </a:t>
            </a:r>
            <a:r>
              <a:rPr lang="en-US" sz="2000" dirty="0">
                <a:solidFill>
                  <a:srgbClr val="003A70"/>
                </a:solidFill>
                <a:latin typeface="Arial"/>
                <a:ea typeface="Segoe UI"/>
                <a:cs typeface="Segoe UI"/>
              </a:rPr>
              <a:t>​</a:t>
            </a:r>
          </a:p>
          <a:p>
            <a:pPr algn="ctr" rtl="0"/>
            <a:r>
              <a:rPr lang="en-US" sz="2000" b="1" dirty="0">
                <a:solidFill>
                  <a:srgbClr val="4B4D4E"/>
                </a:solidFill>
                <a:latin typeface="Arial"/>
                <a:ea typeface="Segoe UI"/>
                <a:cs typeface="Segoe UI"/>
              </a:rPr>
              <a:t>Viloxazine</a:t>
            </a:r>
            <a:endParaRPr lang="en-US" sz="2000" dirty="0">
              <a:solidFill>
                <a:srgbClr val="003A70"/>
              </a:solidFill>
              <a:latin typeface="Arial"/>
              <a:ea typeface="Segoe UI"/>
              <a:cs typeface="Segoe UI"/>
            </a:endParaRPr>
          </a:p>
          <a:p>
            <a:pPr algn="ctr" rtl="0"/>
            <a:r>
              <a:rPr lang="en-US" sz="1600" b="1" dirty="0">
                <a:solidFill>
                  <a:srgbClr val="4B4D4E"/>
                </a:solidFill>
                <a:latin typeface="Arial"/>
                <a:cs typeface="Segoe UI"/>
              </a:rPr>
              <a:t>(</a:t>
            </a:r>
            <a:r>
              <a:rPr lang="en-US" sz="1600" b="1" dirty="0" err="1">
                <a:solidFill>
                  <a:srgbClr val="4B4D4E"/>
                </a:solidFill>
                <a:latin typeface="Arial"/>
                <a:cs typeface="Segoe UI"/>
              </a:rPr>
              <a:t>Qelbree</a:t>
            </a:r>
            <a:r>
              <a:rPr lang="en-US" sz="1600" b="1" dirty="0">
                <a:solidFill>
                  <a:srgbClr val="4B4D4E"/>
                </a:solidFill>
                <a:latin typeface="Arial"/>
                <a:cs typeface="Segoe UI"/>
              </a:rPr>
              <a:t>)</a:t>
            </a:r>
            <a:endParaRPr lang="en-US" dirty="0"/>
          </a:p>
        </p:txBody>
      </p:sp>
    </p:spTree>
    <p:extLst>
      <p:ext uri="{BB962C8B-B14F-4D97-AF65-F5344CB8AC3E}">
        <p14:creationId xmlns:p14="http://schemas.microsoft.com/office/powerpoint/2010/main" val="1216427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AA5F-0BD3-477B-E5A0-9CD24DB83773}"/>
              </a:ext>
            </a:extLst>
          </p:cNvPr>
          <p:cNvSpPr>
            <a:spLocks noGrp="1"/>
          </p:cNvSpPr>
          <p:nvPr>
            <p:ph type="title"/>
          </p:nvPr>
        </p:nvSpPr>
        <p:spPr/>
        <p:txBody>
          <a:bodyPr>
            <a:normAutofit/>
          </a:bodyPr>
          <a:lstStyle/>
          <a:p>
            <a:r>
              <a:rPr lang="en-US" sz="3600" dirty="0">
                <a:cs typeface="Arial"/>
              </a:rPr>
              <a:t>Stimulants (Amphetamines, Methylphenidates)  </a:t>
            </a:r>
            <a:endParaRPr lang="en-US" sz="3600" dirty="0"/>
          </a:p>
        </p:txBody>
      </p:sp>
      <p:sp>
        <p:nvSpPr>
          <p:cNvPr id="3" name="Content Placeholder 2">
            <a:extLst>
              <a:ext uri="{FF2B5EF4-FFF2-40B4-BE49-F238E27FC236}">
                <a16:creationId xmlns:a16="http://schemas.microsoft.com/office/drawing/2014/main" id="{FD2BED6C-6DF3-F153-375D-5756E75680EF}"/>
              </a:ext>
            </a:extLst>
          </p:cNvPr>
          <p:cNvSpPr>
            <a:spLocks noGrp="1"/>
          </p:cNvSpPr>
          <p:nvPr>
            <p:ph idx="1"/>
          </p:nvPr>
        </p:nvSpPr>
        <p:spPr>
          <a:xfrm>
            <a:off x="397565" y="1288168"/>
            <a:ext cx="3473175" cy="4271078"/>
          </a:xfrm>
        </p:spPr>
        <p:txBody>
          <a:bodyPr vert="horz" lIns="91440" tIns="45720" rIns="91440" bIns="45720" rtlCol="0" anchor="t">
            <a:normAutofit/>
          </a:bodyPr>
          <a:lstStyle/>
          <a:p>
            <a:r>
              <a:rPr lang="en-US" sz="2800" b="1" dirty="0">
                <a:cs typeface="Arial"/>
              </a:rPr>
              <a:t>How they work </a:t>
            </a:r>
          </a:p>
          <a:p>
            <a:endParaRPr lang="en-US" sz="600">
              <a:cs typeface="Arial"/>
            </a:endParaRPr>
          </a:p>
          <a:p>
            <a:r>
              <a:rPr lang="en-US" sz="2000" dirty="0">
                <a:cs typeface="Arial"/>
              </a:rPr>
              <a:t>Increase activity of neurotransmitters in the brain, particularly dopamine and norepinephrine </a:t>
            </a:r>
          </a:p>
          <a:p>
            <a:endParaRPr lang="en-US" sz="2000" dirty="0">
              <a:cs typeface="Arial"/>
            </a:endParaRPr>
          </a:p>
          <a:p>
            <a:r>
              <a:rPr lang="en-US" sz="2000" dirty="0">
                <a:cs typeface="Arial"/>
              </a:rPr>
              <a:t>Increased focus, attention, learning, motivation</a:t>
            </a:r>
          </a:p>
          <a:p>
            <a:endParaRPr lang="en-US" sz="2800" b="1">
              <a:cs typeface="Arial"/>
            </a:endParaRPr>
          </a:p>
        </p:txBody>
      </p:sp>
      <p:sp>
        <p:nvSpPr>
          <p:cNvPr id="5" name="Content Placeholder 2">
            <a:extLst>
              <a:ext uri="{FF2B5EF4-FFF2-40B4-BE49-F238E27FC236}">
                <a16:creationId xmlns:a16="http://schemas.microsoft.com/office/drawing/2014/main" id="{C6060FAD-8146-5088-45D0-2515420CF6A6}"/>
              </a:ext>
            </a:extLst>
          </p:cNvPr>
          <p:cNvSpPr txBox="1">
            <a:spLocks/>
          </p:cNvSpPr>
          <p:nvPr/>
        </p:nvSpPr>
        <p:spPr>
          <a:xfrm>
            <a:off x="4185081" y="1284044"/>
            <a:ext cx="4060136" cy="4287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Benefits</a:t>
            </a:r>
          </a:p>
          <a:p>
            <a:endParaRPr lang="en-US" sz="700" b="1">
              <a:cs typeface="Arial"/>
            </a:endParaRPr>
          </a:p>
          <a:p>
            <a:pPr marL="457200" indent="-457200">
              <a:buChar char="•"/>
            </a:pPr>
            <a:r>
              <a:rPr lang="en-US" sz="2000" dirty="0">
                <a:cs typeface="Arial"/>
              </a:rPr>
              <a:t>Safe and effective</a:t>
            </a:r>
          </a:p>
          <a:p>
            <a:pPr marL="457200" indent="-457200">
              <a:buClr>
                <a:srgbClr val="4B4C4E"/>
              </a:buClr>
              <a:buChar char="•"/>
            </a:pPr>
            <a:r>
              <a:rPr lang="en-US" sz="2000" dirty="0">
                <a:cs typeface="Arial"/>
              </a:rPr>
              <a:t>Can help with fatigue </a:t>
            </a:r>
          </a:p>
          <a:p>
            <a:pPr marL="457200" indent="-457200">
              <a:buClr>
                <a:srgbClr val="4B4C4E"/>
              </a:buClr>
              <a:buChar char="•"/>
            </a:pPr>
            <a:r>
              <a:rPr lang="en-US" sz="2000" dirty="0">
                <a:cs typeface="Arial"/>
              </a:rPr>
              <a:t>Work quickly </a:t>
            </a:r>
          </a:p>
          <a:p>
            <a:pPr marL="457200" indent="-457200">
              <a:buClr>
                <a:srgbClr val="4B4C4E"/>
              </a:buClr>
              <a:buChar char="•"/>
            </a:pPr>
            <a:r>
              <a:rPr lang="en-US" sz="2000" dirty="0">
                <a:cs typeface="Arial"/>
              </a:rPr>
              <a:t>Can take breaks</a:t>
            </a:r>
            <a:r>
              <a:rPr lang="en-US" dirty="0">
                <a:cs typeface="Arial"/>
              </a:rPr>
              <a:t> </a:t>
            </a:r>
          </a:p>
          <a:p>
            <a:pPr marL="457200" indent="-457200">
              <a:buClr>
                <a:srgbClr val="4B4C4E"/>
              </a:buClr>
              <a:buChar char="•"/>
            </a:pPr>
            <a:endParaRPr lang="en-US" sz="2800">
              <a:cs typeface="Arial"/>
            </a:endParaRPr>
          </a:p>
          <a:p>
            <a:pPr marL="457200" indent="-457200">
              <a:buClr>
                <a:srgbClr val="4B4C4E"/>
              </a:buClr>
              <a:buChar char="•"/>
            </a:pPr>
            <a:endParaRPr lang="en-US" sz="2800">
              <a:cs typeface="Arial"/>
            </a:endParaRPr>
          </a:p>
        </p:txBody>
      </p:sp>
      <p:sp>
        <p:nvSpPr>
          <p:cNvPr id="7" name="Content Placeholder 2">
            <a:extLst>
              <a:ext uri="{FF2B5EF4-FFF2-40B4-BE49-F238E27FC236}">
                <a16:creationId xmlns:a16="http://schemas.microsoft.com/office/drawing/2014/main" id="{8D02C7EE-0665-0663-2F9B-957EA17D3A9E}"/>
              </a:ext>
            </a:extLst>
          </p:cNvPr>
          <p:cNvSpPr txBox="1">
            <a:spLocks/>
          </p:cNvSpPr>
          <p:nvPr/>
        </p:nvSpPr>
        <p:spPr>
          <a:xfrm>
            <a:off x="8077104" y="1284044"/>
            <a:ext cx="4225993" cy="406278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Risks/Drawbacks</a:t>
            </a:r>
          </a:p>
          <a:p>
            <a:endParaRPr lang="en-US" sz="600">
              <a:cs typeface="Arial"/>
            </a:endParaRPr>
          </a:p>
          <a:p>
            <a:pPr marL="571500" indent="-571500">
              <a:buChar char="•"/>
            </a:pPr>
            <a:r>
              <a:rPr lang="en-US" sz="2000" dirty="0">
                <a:cs typeface="Arial"/>
              </a:rPr>
              <a:t>Appetite suppression</a:t>
            </a:r>
          </a:p>
          <a:p>
            <a:pPr marL="571500" indent="-571500">
              <a:buClr>
                <a:srgbClr val="4B4C4E"/>
              </a:buClr>
              <a:buChar char="•"/>
            </a:pPr>
            <a:r>
              <a:rPr lang="en-US" sz="2000" dirty="0">
                <a:cs typeface="Arial"/>
              </a:rPr>
              <a:t>Increased blood pressure </a:t>
            </a:r>
          </a:p>
          <a:p>
            <a:pPr marL="571500" indent="-571500">
              <a:buClr>
                <a:srgbClr val="4B4C4E"/>
              </a:buClr>
              <a:buChar char="•"/>
            </a:pPr>
            <a:r>
              <a:rPr lang="en-US" sz="2000" dirty="0">
                <a:cs typeface="Arial"/>
              </a:rPr>
              <a:t>Irritability</a:t>
            </a:r>
          </a:p>
          <a:p>
            <a:pPr marL="571500" indent="-571500">
              <a:buClr>
                <a:srgbClr val="4B4C4E"/>
              </a:buClr>
              <a:buChar char="•"/>
            </a:pPr>
            <a:r>
              <a:rPr lang="en-US" sz="2000" dirty="0">
                <a:cs typeface="Arial"/>
              </a:rPr>
              <a:t>"Flat" affect</a:t>
            </a:r>
          </a:p>
          <a:p>
            <a:pPr marL="571500" indent="-571500">
              <a:buClr>
                <a:srgbClr val="4B4C4E"/>
              </a:buClr>
              <a:buChar char="•"/>
            </a:pPr>
            <a:r>
              <a:rPr lang="en-US" sz="2000" dirty="0">
                <a:cs typeface="Arial"/>
              </a:rPr>
              <a:t>Rebound effect  </a:t>
            </a:r>
            <a:endParaRPr lang="en-US" dirty="0"/>
          </a:p>
          <a:p>
            <a:pPr marL="571500" indent="-571500">
              <a:buClr>
                <a:srgbClr val="4B4C4E"/>
              </a:buClr>
              <a:buChar char="•"/>
            </a:pPr>
            <a:r>
              <a:rPr lang="en-US" sz="2000" dirty="0">
                <a:cs typeface="Arial"/>
              </a:rPr>
              <a:t>Sleep disruptions </a:t>
            </a:r>
          </a:p>
          <a:p>
            <a:pPr marL="1028700" lvl="1" indent="-457200">
              <a:buClr>
                <a:srgbClr val="4B4C4E"/>
              </a:buClr>
              <a:buFont typeface="Courier New" panose="020B0604020202020204" pitchFamily="34" charset="0"/>
              <a:buChar char="o"/>
            </a:pPr>
            <a:r>
              <a:rPr lang="en-US" sz="2000" dirty="0">
                <a:cs typeface="Arial"/>
              </a:rPr>
              <a:t>Because medication is still active or rebound? </a:t>
            </a:r>
          </a:p>
          <a:p>
            <a:pPr marL="571500" indent="-571500">
              <a:buClr>
                <a:srgbClr val="4B4C4E"/>
              </a:buClr>
              <a:buChar char="•"/>
            </a:pPr>
            <a:r>
              <a:rPr lang="en-US" sz="2000" dirty="0">
                <a:cs typeface="Arial"/>
              </a:rPr>
              <a:t>Caution with seizures and cardiac history</a:t>
            </a:r>
          </a:p>
        </p:txBody>
      </p:sp>
      <p:cxnSp>
        <p:nvCxnSpPr>
          <p:cNvPr id="8" name="Straight Arrow Connector 7">
            <a:extLst>
              <a:ext uri="{FF2B5EF4-FFF2-40B4-BE49-F238E27FC236}">
                <a16:creationId xmlns:a16="http://schemas.microsoft.com/office/drawing/2014/main" id="{A6767F52-CE70-475E-967F-1130C2FA6EDF}"/>
              </a:ext>
            </a:extLst>
          </p:cNvPr>
          <p:cNvCxnSpPr/>
          <p:nvPr/>
        </p:nvCxnSpPr>
        <p:spPr>
          <a:xfrm flipH="1">
            <a:off x="3813794" y="1286683"/>
            <a:ext cx="17986" cy="4492102"/>
          </a:xfrm>
          <a:prstGeom prst="straightConnector1">
            <a:avLst/>
          </a:prstGeom>
          <a:ln w="28575"/>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91C688AF-B9D4-5E5F-D39E-2CF117DDAFB5}"/>
              </a:ext>
            </a:extLst>
          </p:cNvPr>
          <p:cNvCxnSpPr>
            <a:cxnSpLocks/>
          </p:cNvCxnSpPr>
          <p:nvPr/>
        </p:nvCxnSpPr>
        <p:spPr>
          <a:xfrm>
            <a:off x="7708803" y="1170220"/>
            <a:ext cx="18737" cy="4593089"/>
          </a:xfrm>
          <a:prstGeom prst="straightConnector1">
            <a:avLst/>
          </a:prstGeom>
          <a:ln w="28575"/>
        </p:spPr>
        <p:style>
          <a:lnRef idx="1">
            <a:schemeClr val="accent5"/>
          </a:lnRef>
          <a:fillRef idx="0">
            <a:schemeClr val="accent5"/>
          </a:fillRef>
          <a:effectRef idx="0">
            <a:schemeClr val="accent5"/>
          </a:effectRef>
          <a:fontRef idx="minor">
            <a:schemeClr val="tx1"/>
          </a:fontRef>
        </p:style>
      </p:cxnSp>
      <p:pic>
        <p:nvPicPr>
          <p:cNvPr id="11" name="Graphic 10" descr="Checkmark with solid fill">
            <a:extLst>
              <a:ext uri="{FF2B5EF4-FFF2-40B4-BE49-F238E27FC236}">
                <a16:creationId xmlns:a16="http://schemas.microsoft.com/office/drawing/2014/main" id="{884D5BA8-5BA9-1E38-D0DF-6E174E813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873" y="1172980"/>
            <a:ext cx="552138" cy="639580"/>
          </a:xfrm>
          <a:prstGeom prst="rect">
            <a:avLst/>
          </a:prstGeom>
        </p:spPr>
      </p:pic>
      <p:pic>
        <p:nvPicPr>
          <p:cNvPr id="13" name="Graphic 12" descr="Warning with solid fill">
            <a:extLst>
              <a:ext uri="{FF2B5EF4-FFF2-40B4-BE49-F238E27FC236}">
                <a16:creationId xmlns:a16="http://schemas.microsoft.com/office/drawing/2014/main" id="{93CF134D-B176-A073-5A9E-FFF7271899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160" y="1147998"/>
            <a:ext cx="689548" cy="664564"/>
          </a:xfrm>
          <a:prstGeom prst="rect">
            <a:avLst/>
          </a:prstGeom>
        </p:spPr>
      </p:pic>
    </p:spTree>
    <p:extLst>
      <p:ext uri="{BB962C8B-B14F-4D97-AF65-F5344CB8AC3E}">
        <p14:creationId xmlns:p14="http://schemas.microsoft.com/office/powerpoint/2010/main" val="2628494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E119-7CBF-A913-6C58-AA6FBAE3A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254F0-A4EC-252F-8E41-8D0DD56BE069}"/>
              </a:ext>
            </a:extLst>
          </p:cNvPr>
          <p:cNvSpPr>
            <a:spLocks noGrp="1"/>
          </p:cNvSpPr>
          <p:nvPr>
            <p:ph type="title"/>
          </p:nvPr>
        </p:nvSpPr>
        <p:spPr/>
        <p:txBody>
          <a:bodyPr>
            <a:normAutofit/>
          </a:bodyPr>
          <a:lstStyle/>
          <a:p>
            <a:r>
              <a:rPr lang="en-US" sz="3600" dirty="0">
                <a:cs typeface="Arial"/>
              </a:rPr>
              <a:t>Alpha-2 Agonists (Clonidine, Guanfacine)  </a:t>
            </a:r>
          </a:p>
        </p:txBody>
      </p:sp>
      <p:sp>
        <p:nvSpPr>
          <p:cNvPr id="3" name="Content Placeholder 2">
            <a:extLst>
              <a:ext uri="{FF2B5EF4-FFF2-40B4-BE49-F238E27FC236}">
                <a16:creationId xmlns:a16="http://schemas.microsoft.com/office/drawing/2014/main" id="{7F390D6B-046A-CD60-F64F-038DCDED990F}"/>
              </a:ext>
            </a:extLst>
          </p:cNvPr>
          <p:cNvSpPr>
            <a:spLocks noGrp="1"/>
          </p:cNvSpPr>
          <p:nvPr>
            <p:ph idx="1"/>
          </p:nvPr>
        </p:nvSpPr>
        <p:spPr>
          <a:xfrm>
            <a:off x="397565" y="1288168"/>
            <a:ext cx="3188573" cy="4280258"/>
          </a:xfrm>
        </p:spPr>
        <p:txBody>
          <a:bodyPr vert="horz" lIns="91440" tIns="45720" rIns="91440" bIns="45720" rtlCol="0" anchor="t">
            <a:normAutofit/>
          </a:bodyPr>
          <a:lstStyle/>
          <a:p>
            <a:r>
              <a:rPr lang="en-US" sz="2800" b="1" dirty="0">
                <a:cs typeface="Arial"/>
              </a:rPr>
              <a:t>How they work </a:t>
            </a:r>
          </a:p>
          <a:p>
            <a:pPr algn="ctr"/>
            <a:endParaRPr lang="en-US" sz="2000" dirty="0">
              <a:cs typeface="Arial"/>
            </a:endParaRPr>
          </a:p>
          <a:p>
            <a:pPr algn="ctr"/>
            <a:r>
              <a:rPr lang="en-US" sz="2000" dirty="0">
                <a:cs typeface="Arial"/>
              </a:rPr>
              <a:t>Stimulation of alpha-2 receptors </a:t>
            </a:r>
            <a:endParaRPr lang="en-US" dirty="0"/>
          </a:p>
          <a:p>
            <a:endParaRPr lang="en-US" sz="2000" dirty="0">
              <a:cs typeface="Arial"/>
            </a:endParaRPr>
          </a:p>
          <a:p>
            <a:pPr algn="ctr"/>
            <a:r>
              <a:rPr lang="en-US" sz="2000" dirty="0">
                <a:cs typeface="Arial"/>
              </a:rPr>
              <a:t>Decreased norepinephrine in body </a:t>
            </a:r>
          </a:p>
          <a:p>
            <a:endParaRPr lang="en-US" sz="2000" dirty="0">
              <a:cs typeface="Arial"/>
            </a:endParaRPr>
          </a:p>
          <a:p>
            <a:endParaRPr lang="en-US" sz="2000" dirty="0">
              <a:cs typeface="Arial"/>
            </a:endParaRPr>
          </a:p>
          <a:p>
            <a:endParaRPr lang="en-US" sz="2800" b="1">
              <a:cs typeface="Arial"/>
            </a:endParaRPr>
          </a:p>
        </p:txBody>
      </p:sp>
      <p:sp>
        <p:nvSpPr>
          <p:cNvPr id="5" name="Content Placeholder 2">
            <a:extLst>
              <a:ext uri="{FF2B5EF4-FFF2-40B4-BE49-F238E27FC236}">
                <a16:creationId xmlns:a16="http://schemas.microsoft.com/office/drawing/2014/main" id="{F196B47F-F9D6-B8FD-8163-47005E8ABBEA}"/>
              </a:ext>
            </a:extLst>
          </p:cNvPr>
          <p:cNvSpPr txBox="1">
            <a:spLocks/>
          </p:cNvSpPr>
          <p:nvPr/>
        </p:nvSpPr>
        <p:spPr>
          <a:xfrm>
            <a:off x="4185081" y="1284044"/>
            <a:ext cx="3472570" cy="4287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Benefits</a:t>
            </a:r>
          </a:p>
          <a:p>
            <a:endParaRPr lang="en-US" sz="700" b="1">
              <a:cs typeface="Arial"/>
            </a:endParaRPr>
          </a:p>
          <a:p>
            <a:pPr marL="457200" indent="-457200">
              <a:buFont typeface="Arial,Sans-Serif" panose="020B0604020202020204" pitchFamily="34" charset="0"/>
              <a:buChar char="•"/>
            </a:pPr>
            <a:r>
              <a:rPr lang="en-US" sz="2000" dirty="0">
                <a:cs typeface="Arial"/>
              </a:rPr>
              <a:t>Safe and effective</a:t>
            </a:r>
            <a:endParaRPr lang="en-US" sz="2000" dirty="0">
              <a:solidFill>
                <a:srgbClr val="003A70"/>
              </a:solidFill>
              <a:cs typeface="Arial"/>
            </a:endParaRPr>
          </a:p>
          <a:p>
            <a:pPr marL="457200" indent="-457200">
              <a:buClr>
                <a:srgbClr val="4B4C4E"/>
              </a:buClr>
              <a:buFont typeface="Arial,Sans-Serif" panose="020B0604020202020204" pitchFamily="34" charset="0"/>
              <a:buChar char="•"/>
            </a:pPr>
            <a:r>
              <a:rPr lang="en-US" sz="2000" dirty="0">
                <a:cs typeface="Arial"/>
              </a:rPr>
              <a:t>Helpful for hyperactivity/impulsivity </a:t>
            </a:r>
            <a:endParaRPr lang="en-US" sz="2000" dirty="0">
              <a:solidFill>
                <a:srgbClr val="003A70"/>
              </a:solidFill>
              <a:cs typeface="Arial"/>
            </a:endParaRPr>
          </a:p>
          <a:p>
            <a:pPr marL="457200" indent="-457200">
              <a:buClr>
                <a:srgbClr val="4B4C4E"/>
              </a:buClr>
              <a:buFont typeface="Arial,Sans-Serif" panose="020B0604020202020204" pitchFamily="34" charset="0"/>
              <a:buChar char="•"/>
            </a:pPr>
            <a:r>
              <a:rPr lang="en-US" sz="2000" dirty="0">
                <a:cs typeface="Arial"/>
              </a:rPr>
              <a:t>Also used for anxiety, behavior outbursts, aggressive behaviors, sleep </a:t>
            </a:r>
          </a:p>
          <a:p>
            <a:pPr marL="457200" indent="-457200">
              <a:buClr>
                <a:srgbClr val="4B4C4E"/>
              </a:buClr>
              <a:buChar char="•"/>
            </a:pPr>
            <a:endParaRPr lang="en-US" sz="2800">
              <a:cs typeface="Arial"/>
            </a:endParaRPr>
          </a:p>
          <a:p>
            <a:pPr marL="457200" indent="-457200">
              <a:buClr>
                <a:srgbClr val="4B4C4E"/>
              </a:buClr>
              <a:buChar char="•"/>
            </a:pPr>
            <a:endParaRPr lang="en-US" sz="2800">
              <a:cs typeface="Arial"/>
            </a:endParaRPr>
          </a:p>
        </p:txBody>
      </p:sp>
      <p:sp>
        <p:nvSpPr>
          <p:cNvPr id="7" name="Content Placeholder 2">
            <a:extLst>
              <a:ext uri="{FF2B5EF4-FFF2-40B4-BE49-F238E27FC236}">
                <a16:creationId xmlns:a16="http://schemas.microsoft.com/office/drawing/2014/main" id="{F87E3301-69CB-A16E-A187-F3AEF9CCC058}"/>
              </a:ext>
            </a:extLst>
          </p:cNvPr>
          <p:cNvSpPr txBox="1">
            <a:spLocks/>
          </p:cNvSpPr>
          <p:nvPr/>
        </p:nvSpPr>
        <p:spPr>
          <a:xfrm>
            <a:off x="8077104" y="1284044"/>
            <a:ext cx="4115825" cy="40627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Risks/Drawbacks</a:t>
            </a:r>
          </a:p>
          <a:p>
            <a:endParaRPr lang="en-US" sz="600">
              <a:cs typeface="Arial"/>
            </a:endParaRPr>
          </a:p>
          <a:p>
            <a:pPr marL="571500" indent="-571500">
              <a:buFont typeface="Arial,Sans-Serif" panose="020B0604020202020204" pitchFamily="34" charset="0"/>
              <a:buChar char="•"/>
            </a:pPr>
            <a:r>
              <a:rPr lang="en-US" sz="2000" dirty="0">
                <a:cs typeface="Arial"/>
              </a:rPr>
              <a:t>Drowsiness </a:t>
            </a:r>
            <a:endParaRPr lang="en-US" sz="2000" dirty="0">
              <a:solidFill>
                <a:srgbClr val="003A70"/>
              </a:solidFill>
              <a:cs typeface="Arial"/>
            </a:endParaRPr>
          </a:p>
          <a:p>
            <a:pPr marL="571500" indent="-571500">
              <a:buClr>
                <a:srgbClr val="4B4C4E"/>
              </a:buClr>
              <a:buFont typeface="Arial,Sans-Serif" panose="020B0604020202020204" pitchFamily="34" charset="0"/>
              <a:buChar char="•"/>
            </a:pPr>
            <a:r>
              <a:rPr lang="en-US" sz="2000" dirty="0">
                <a:cs typeface="Arial"/>
              </a:rPr>
              <a:t>Dry mouth, constipation </a:t>
            </a:r>
            <a:endParaRPr lang="en-US" sz="2000" dirty="0">
              <a:solidFill>
                <a:srgbClr val="003A70"/>
              </a:solidFill>
              <a:cs typeface="Arial"/>
            </a:endParaRPr>
          </a:p>
          <a:p>
            <a:pPr marL="571500" indent="-571500">
              <a:buClr>
                <a:srgbClr val="4B4C4E"/>
              </a:buClr>
              <a:buFont typeface="Arial,Sans-Serif" panose="020B0604020202020204" pitchFamily="34" charset="0"/>
              <a:buChar char="•"/>
            </a:pPr>
            <a:r>
              <a:rPr lang="en-US" sz="2000" dirty="0">
                <a:cs typeface="Arial"/>
              </a:rPr>
              <a:t>Risk for rebound hypertension with abruptly stopping</a:t>
            </a:r>
            <a:endParaRPr lang="en-US" sz="2000" dirty="0"/>
          </a:p>
        </p:txBody>
      </p:sp>
      <p:cxnSp>
        <p:nvCxnSpPr>
          <p:cNvPr id="8" name="Straight Arrow Connector 7">
            <a:extLst>
              <a:ext uri="{FF2B5EF4-FFF2-40B4-BE49-F238E27FC236}">
                <a16:creationId xmlns:a16="http://schemas.microsoft.com/office/drawing/2014/main" id="{C3FE1269-9F70-1C50-8FBA-A4EF922DFF66}"/>
              </a:ext>
            </a:extLst>
          </p:cNvPr>
          <p:cNvCxnSpPr/>
          <p:nvPr/>
        </p:nvCxnSpPr>
        <p:spPr>
          <a:xfrm flipH="1">
            <a:off x="3813794" y="1286683"/>
            <a:ext cx="17986" cy="4492102"/>
          </a:xfrm>
          <a:prstGeom prst="straightConnector1">
            <a:avLst/>
          </a:prstGeom>
          <a:ln w="28575"/>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241D9DBF-BAB6-DE21-C8AA-489C232FD23B}"/>
              </a:ext>
            </a:extLst>
          </p:cNvPr>
          <p:cNvCxnSpPr>
            <a:cxnSpLocks/>
          </p:cNvCxnSpPr>
          <p:nvPr/>
        </p:nvCxnSpPr>
        <p:spPr>
          <a:xfrm>
            <a:off x="7708803" y="1170220"/>
            <a:ext cx="18737" cy="4593089"/>
          </a:xfrm>
          <a:prstGeom prst="straightConnector1">
            <a:avLst/>
          </a:prstGeom>
          <a:ln w="28575"/>
        </p:spPr>
        <p:style>
          <a:lnRef idx="1">
            <a:schemeClr val="accent5"/>
          </a:lnRef>
          <a:fillRef idx="0">
            <a:schemeClr val="accent5"/>
          </a:fillRef>
          <a:effectRef idx="0">
            <a:schemeClr val="accent5"/>
          </a:effectRef>
          <a:fontRef idx="minor">
            <a:schemeClr val="tx1"/>
          </a:fontRef>
        </p:style>
      </p:cxnSp>
      <p:pic>
        <p:nvPicPr>
          <p:cNvPr id="11" name="Graphic 10" descr="Checkmark with solid fill">
            <a:extLst>
              <a:ext uri="{FF2B5EF4-FFF2-40B4-BE49-F238E27FC236}">
                <a16:creationId xmlns:a16="http://schemas.microsoft.com/office/drawing/2014/main" id="{8F5610AE-5541-EA16-C3B8-BD1C9AEDD1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873" y="1172980"/>
            <a:ext cx="552138" cy="639580"/>
          </a:xfrm>
          <a:prstGeom prst="rect">
            <a:avLst/>
          </a:prstGeom>
        </p:spPr>
      </p:pic>
      <p:pic>
        <p:nvPicPr>
          <p:cNvPr id="13" name="Graphic 12" descr="Warning with solid fill">
            <a:extLst>
              <a:ext uri="{FF2B5EF4-FFF2-40B4-BE49-F238E27FC236}">
                <a16:creationId xmlns:a16="http://schemas.microsoft.com/office/drawing/2014/main" id="{7DECBA10-CEFA-16C6-CB15-D69923AFA9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160" y="1147998"/>
            <a:ext cx="689548" cy="664564"/>
          </a:xfrm>
          <a:prstGeom prst="rect">
            <a:avLst/>
          </a:prstGeom>
        </p:spPr>
      </p:pic>
      <p:sp>
        <p:nvSpPr>
          <p:cNvPr id="4" name="Arrow: Up 3">
            <a:extLst>
              <a:ext uri="{FF2B5EF4-FFF2-40B4-BE49-F238E27FC236}">
                <a16:creationId xmlns:a16="http://schemas.microsoft.com/office/drawing/2014/main" id="{8CEAB12A-E7A1-C9FE-587C-A9EB25BC1714}"/>
              </a:ext>
            </a:extLst>
          </p:cNvPr>
          <p:cNvSpPr/>
          <p:nvPr/>
        </p:nvSpPr>
        <p:spPr>
          <a:xfrm rot="10800000">
            <a:off x="1909951" y="2818844"/>
            <a:ext cx="160421" cy="39102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13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44542-5855-7111-40A5-8AC312CCD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73BFF-2569-243A-D4A7-0FEDCF7A3F68}"/>
              </a:ext>
            </a:extLst>
          </p:cNvPr>
          <p:cNvSpPr>
            <a:spLocks noGrp="1"/>
          </p:cNvSpPr>
          <p:nvPr>
            <p:ph type="title"/>
          </p:nvPr>
        </p:nvSpPr>
        <p:spPr/>
        <p:txBody>
          <a:bodyPr>
            <a:normAutofit fontScale="90000"/>
          </a:bodyPr>
          <a:lstStyle/>
          <a:p>
            <a:r>
              <a:rPr lang="en-US" sz="3100" dirty="0">
                <a:cs typeface="Arial"/>
              </a:rPr>
              <a:t>Norepinephrine Reuptake Inhibitors (Atomoxetine, Viloxazine)</a:t>
            </a:r>
            <a:r>
              <a:rPr lang="en-US" sz="3200" dirty="0">
                <a:cs typeface="Arial"/>
              </a:rPr>
              <a:t> </a:t>
            </a:r>
            <a:endParaRPr lang="en-US" sz="2700">
              <a:cs typeface="Arial"/>
            </a:endParaRPr>
          </a:p>
        </p:txBody>
      </p:sp>
      <p:sp>
        <p:nvSpPr>
          <p:cNvPr id="3" name="Content Placeholder 2">
            <a:extLst>
              <a:ext uri="{FF2B5EF4-FFF2-40B4-BE49-F238E27FC236}">
                <a16:creationId xmlns:a16="http://schemas.microsoft.com/office/drawing/2014/main" id="{8DBDF5AB-6A39-318A-2CFE-C51B6D1F4DD7}"/>
              </a:ext>
            </a:extLst>
          </p:cNvPr>
          <p:cNvSpPr>
            <a:spLocks noGrp="1"/>
          </p:cNvSpPr>
          <p:nvPr>
            <p:ph idx="1"/>
          </p:nvPr>
        </p:nvSpPr>
        <p:spPr>
          <a:xfrm>
            <a:off x="397565" y="1288168"/>
            <a:ext cx="3188573" cy="4280258"/>
          </a:xfrm>
        </p:spPr>
        <p:txBody>
          <a:bodyPr vert="horz" lIns="91440" tIns="45720" rIns="91440" bIns="45720" rtlCol="0" anchor="t">
            <a:normAutofit/>
          </a:bodyPr>
          <a:lstStyle/>
          <a:p>
            <a:r>
              <a:rPr lang="en-US" sz="2800" b="1" dirty="0">
                <a:cs typeface="Arial"/>
              </a:rPr>
              <a:t>How they work </a:t>
            </a:r>
          </a:p>
          <a:p>
            <a:pPr algn="ctr"/>
            <a:endParaRPr lang="en-US" sz="2000" dirty="0">
              <a:cs typeface="Arial"/>
            </a:endParaRPr>
          </a:p>
          <a:p>
            <a:r>
              <a:rPr lang="en-US" sz="2000" dirty="0">
                <a:cs typeface="Arial"/>
              </a:rPr>
              <a:t>Increase activity of norepinephrine in the brain</a:t>
            </a:r>
            <a:r>
              <a:rPr lang="en-US" sz="2800" dirty="0">
                <a:cs typeface="Arial"/>
              </a:rPr>
              <a:t> </a:t>
            </a:r>
          </a:p>
          <a:p>
            <a:endParaRPr lang="en-US" sz="2000" dirty="0">
              <a:cs typeface="Arial"/>
            </a:endParaRPr>
          </a:p>
          <a:p>
            <a:endParaRPr lang="en-US" sz="2000" dirty="0">
              <a:cs typeface="Arial"/>
            </a:endParaRPr>
          </a:p>
          <a:p>
            <a:endParaRPr lang="en-US" sz="2800" b="1">
              <a:cs typeface="Arial"/>
            </a:endParaRPr>
          </a:p>
        </p:txBody>
      </p:sp>
      <p:sp>
        <p:nvSpPr>
          <p:cNvPr id="5" name="Content Placeholder 2">
            <a:extLst>
              <a:ext uri="{FF2B5EF4-FFF2-40B4-BE49-F238E27FC236}">
                <a16:creationId xmlns:a16="http://schemas.microsoft.com/office/drawing/2014/main" id="{AD389997-7B9A-28C3-1B76-3A0789EA134B}"/>
              </a:ext>
            </a:extLst>
          </p:cNvPr>
          <p:cNvSpPr txBox="1">
            <a:spLocks/>
          </p:cNvSpPr>
          <p:nvPr/>
        </p:nvSpPr>
        <p:spPr>
          <a:xfrm>
            <a:off x="4185081" y="1284044"/>
            <a:ext cx="3472570" cy="4287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Benefits</a:t>
            </a:r>
          </a:p>
          <a:p>
            <a:endParaRPr lang="en-US" sz="700" b="1">
              <a:cs typeface="Arial"/>
            </a:endParaRPr>
          </a:p>
          <a:p>
            <a:pPr marL="457200" indent="-457200">
              <a:buFont typeface="Arial,Sans-Serif" panose="020B0604020202020204" pitchFamily="34" charset="0"/>
              <a:buChar char="•"/>
            </a:pPr>
            <a:r>
              <a:rPr lang="en-US" sz="2000" dirty="0">
                <a:cs typeface="Arial"/>
              </a:rPr>
              <a:t>May also help with anxiety </a:t>
            </a:r>
            <a:endParaRPr lang="en-US" sz="1800" dirty="0">
              <a:solidFill>
                <a:srgbClr val="003A70"/>
              </a:solidFill>
              <a:cs typeface="Arial"/>
            </a:endParaRPr>
          </a:p>
          <a:p>
            <a:pPr>
              <a:buClr>
                <a:srgbClr val="4B4C4E"/>
              </a:buClr>
            </a:pPr>
            <a:endParaRPr lang="en-US" sz="1800" dirty="0">
              <a:cs typeface="Arial"/>
            </a:endParaRPr>
          </a:p>
          <a:p>
            <a:pPr marL="457200" indent="-457200">
              <a:buClr>
                <a:srgbClr val="4B4C4E"/>
              </a:buClr>
              <a:buChar char="•"/>
            </a:pPr>
            <a:endParaRPr lang="en-US" sz="2800">
              <a:cs typeface="Arial"/>
            </a:endParaRPr>
          </a:p>
          <a:p>
            <a:pPr marL="457200" indent="-457200">
              <a:buClr>
                <a:srgbClr val="4B4C4E"/>
              </a:buClr>
              <a:buChar char="•"/>
            </a:pPr>
            <a:endParaRPr lang="en-US" sz="2800">
              <a:cs typeface="Arial"/>
            </a:endParaRPr>
          </a:p>
        </p:txBody>
      </p:sp>
      <p:sp>
        <p:nvSpPr>
          <p:cNvPr id="7" name="Content Placeholder 2">
            <a:extLst>
              <a:ext uri="{FF2B5EF4-FFF2-40B4-BE49-F238E27FC236}">
                <a16:creationId xmlns:a16="http://schemas.microsoft.com/office/drawing/2014/main" id="{E839D311-9A12-876C-8B1D-4FE0ED14680E}"/>
              </a:ext>
            </a:extLst>
          </p:cNvPr>
          <p:cNvSpPr txBox="1">
            <a:spLocks/>
          </p:cNvSpPr>
          <p:nvPr/>
        </p:nvSpPr>
        <p:spPr>
          <a:xfrm>
            <a:off x="8077104" y="1284044"/>
            <a:ext cx="4115825" cy="40627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Risks/Drawbacks</a:t>
            </a:r>
          </a:p>
          <a:p>
            <a:endParaRPr lang="en-US" sz="600">
              <a:cs typeface="Arial"/>
            </a:endParaRPr>
          </a:p>
          <a:p>
            <a:pPr marL="571500" indent="-571500">
              <a:buFont typeface="Arial,Sans-Serif" panose="020B0604020202020204" pitchFamily="34" charset="0"/>
              <a:buChar char="•"/>
            </a:pPr>
            <a:r>
              <a:rPr lang="en-US" sz="2000" dirty="0">
                <a:cs typeface="Arial"/>
              </a:rPr>
              <a:t>Take some time to start working (especially atomoxetine) </a:t>
            </a:r>
            <a:endParaRPr lang="en-US" sz="2000" dirty="0">
              <a:solidFill>
                <a:srgbClr val="003A70"/>
              </a:solidFill>
              <a:cs typeface="Arial"/>
            </a:endParaRPr>
          </a:p>
          <a:p>
            <a:pPr marL="571500" indent="-571500">
              <a:buClr>
                <a:srgbClr val="4B4C4E"/>
              </a:buClr>
              <a:buFont typeface="Arial,Sans-Serif" panose="020B0604020202020204" pitchFamily="34" charset="0"/>
              <a:buChar char="•"/>
            </a:pPr>
            <a:r>
              <a:rPr lang="en-US" sz="2000" dirty="0">
                <a:cs typeface="Arial"/>
              </a:rPr>
              <a:t>Should be swallowed whole </a:t>
            </a:r>
          </a:p>
          <a:p>
            <a:pPr marL="571500" indent="-571500">
              <a:buClr>
                <a:srgbClr val="4B4C4E"/>
              </a:buClr>
              <a:buFont typeface="Arial,Sans-Serif" panose="020B0604020202020204" pitchFamily="34" charset="0"/>
              <a:buChar char="•"/>
            </a:pPr>
            <a:r>
              <a:rPr lang="en-US" sz="2000" dirty="0">
                <a:cs typeface="Arial"/>
              </a:rPr>
              <a:t>Drug interactions (viloxazine and melatonin should not be taken together) </a:t>
            </a:r>
          </a:p>
          <a:p>
            <a:pPr marL="571500" indent="-571500">
              <a:buClr>
                <a:srgbClr val="4B4C4E"/>
              </a:buClr>
              <a:buFont typeface="Arial,Sans-Serif" panose="020B0604020202020204" pitchFamily="34" charset="0"/>
              <a:buChar char="•"/>
            </a:pPr>
            <a:r>
              <a:rPr lang="en-US" sz="2000" dirty="0">
                <a:cs typeface="Arial"/>
              </a:rPr>
              <a:t>Can increase blood pressure </a:t>
            </a:r>
            <a:endParaRPr lang="en-US" sz="2000" dirty="0"/>
          </a:p>
        </p:txBody>
      </p:sp>
      <p:cxnSp>
        <p:nvCxnSpPr>
          <p:cNvPr id="8" name="Straight Arrow Connector 7">
            <a:extLst>
              <a:ext uri="{FF2B5EF4-FFF2-40B4-BE49-F238E27FC236}">
                <a16:creationId xmlns:a16="http://schemas.microsoft.com/office/drawing/2014/main" id="{2B5C9C5E-D0E2-6C01-2EFC-3CB05443E7B1}"/>
              </a:ext>
            </a:extLst>
          </p:cNvPr>
          <p:cNvCxnSpPr/>
          <p:nvPr/>
        </p:nvCxnSpPr>
        <p:spPr>
          <a:xfrm flipH="1">
            <a:off x="3813794" y="1286683"/>
            <a:ext cx="17986" cy="4492102"/>
          </a:xfrm>
          <a:prstGeom prst="straightConnector1">
            <a:avLst/>
          </a:prstGeom>
          <a:ln w="28575"/>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7EF574C9-4DB2-614F-9A72-21C3DDDB79AB}"/>
              </a:ext>
            </a:extLst>
          </p:cNvPr>
          <p:cNvCxnSpPr>
            <a:cxnSpLocks/>
          </p:cNvCxnSpPr>
          <p:nvPr/>
        </p:nvCxnSpPr>
        <p:spPr>
          <a:xfrm>
            <a:off x="7708803" y="1170220"/>
            <a:ext cx="18737" cy="4593089"/>
          </a:xfrm>
          <a:prstGeom prst="straightConnector1">
            <a:avLst/>
          </a:prstGeom>
          <a:ln w="28575"/>
        </p:spPr>
        <p:style>
          <a:lnRef idx="1">
            <a:schemeClr val="accent5"/>
          </a:lnRef>
          <a:fillRef idx="0">
            <a:schemeClr val="accent5"/>
          </a:fillRef>
          <a:effectRef idx="0">
            <a:schemeClr val="accent5"/>
          </a:effectRef>
          <a:fontRef idx="minor">
            <a:schemeClr val="tx1"/>
          </a:fontRef>
        </p:style>
      </p:cxnSp>
      <p:pic>
        <p:nvPicPr>
          <p:cNvPr id="11" name="Graphic 10" descr="Checkmark with solid fill">
            <a:extLst>
              <a:ext uri="{FF2B5EF4-FFF2-40B4-BE49-F238E27FC236}">
                <a16:creationId xmlns:a16="http://schemas.microsoft.com/office/drawing/2014/main" id="{E76FDA6B-C3F2-7D2E-8663-35F38D2CDB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873" y="1172980"/>
            <a:ext cx="552138" cy="639580"/>
          </a:xfrm>
          <a:prstGeom prst="rect">
            <a:avLst/>
          </a:prstGeom>
        </p:spPr>
      </p:pic>
      <p:pic>
        <p:nvPicPr>
          <p:cNvPr id="13" name="Graphic 12" descr="Warning with solid fill">
            <a:extLst>
              <a:ext uri="{FF2B5EF4-FFF2-40B4-BE49-F238E27FC236}">
                <a16:creationId xmlns:a16="http://schemas.microsoft.com/office/drawing/2014/main" id="{99ABD230-AC62-7E2A-02AB-09C814B14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160" y="1147998"/>
            <a:ext cx="689548" cy="664564"/>
          </a:xfrm>
          <a:prstGeom prst="rect">
            <a:avLst/>
          </a:prstGeom>
        </p:spPr>
      </p:pic>
    </p:spTree>
    <p:extLst>
      <p:ext uri="{BB962C8B-B14F-4D97-AF65-F5344CB8AC3E}">
        <p14:creationId xmlns:p14="http://schemas.microsoft.com/office/powerpoint/2010/main" val="105163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B007-B651-9FD4-8941-C7B07014B253}"/>
              </a:ext>
            </a:extLst>
          </p:cNvPr>
          <p:cNvSpPr>
            <a:spLocks noGrp="1"/>
          </p:cNvSpPr>
          <p:nvPr>
            <p:ph type="title"/>
          </p:nvPr>
        </p:nvSpPr>
        <p:spPr/>
        <p:txBody>
          <a:bodyPr/>
          <a:lstStyle/>
          <a:p>
            <a:r>
              <a:rPr lang="en-US">
                <a:cs typeface="Arial"/>
              </a:rPr>
              <a:t>Disclosures </a:t>
            </a:r>
            <a:endParaRPr lang="en-US"/>
          </a:p>
        </p:txBody>
      </p:sp>
      <p:sp>
        <p:nvSpPr>
          <p:cNvPr id="3" name="Content Placeholder 2">
            <a:extLst>
              <a:ext uri="{FF2B5EF4-FFF2-40B4-BE49-F238E27FC236}">
                <a16:creationId xmlns:a16="http://schemas.microsoft.com/office/drawing/2014/main" id="{BDAFE623-8F58-3479-E97A-ACCBA522BE44}"/>
              </a:ext>
            </a:extLst>
          </p:cNvPr>
          <p:cNvSpPr>
            <a:spLocks noGrp="1"/>
          </p:cNvSpPr>
          <p:nvPr>
            <p:ph idx="1"/>
          </p:nvPr>
        </p:nvSpPr>
        <p:spPr/>
        <p:txBody>
          <a:bodyPr vert="horz" lIns="91440" tIns="45720" rIns="91440" bIns="45720" rtlCol="0" anchor="t">
            <a:normAutofit/>
          </a:bodyPr>
          <a:lstStyle/>
          <a:p>
            <a:pPr marL="342900" indent="-342900">
              <a:lnSpc>
                <a:spcPct val="150000"/>
              </a:lnSpc>
              <a:buClr>
                <a:srgbClr val="4B4C4E"/>
              </a:buClr>
              <a:buFont typeface="Arial"/>
              <a:buChar char="•"/>
            </a:pPr>
            <a:r>
              <a:rPr lang="en-US">
                <a:cs typeface="Arial"/>
              </a:rPr>
              <a:t>None of the authors have any financial disclosures or conflicts of interest </a:t>
            </a:r>
            <a:endParaRPr lang="en-US">
              <a:solidFill>
                <a:srgbClr val="003A70"/>
              </a:solidFill>
              <a:cs typeface="Arial"/>
            </a:endParaRPr>
          </a:p>
          <a:p>
            <a:pPr marL="342900" indent="-342900">
              <a:lnSpc>
                <a:spcPct val="150000"/>
              </a:lnSpc>
              <a:buClr>
                <a:srgbClr val="4B4C4E"/>
              </a:buClr>
              <a:buFont typeface="Arial"/>
              <a:buChar char="•"/>
            </a:pPr>
            <a:r>
              <a:rPr lang="en-US">
                <a:cs typeface="Arial"/>
              </a:rPr>
              <a:t>We are not endorsing any specific medication, brand, or company</a:t>
            </a:r>
            <a:endParaRPr lang="en-US">
              <a:solidFill>
                <a:srgbClr val="003A70"/>
              </a:solidFill>
              <a:cs typeface="Arial"/>
            </a:endParaRPr>
          </a:p>
          <a:p>
            <a:pPr marL="342900" indent="-342900">
              <a:lnSpc>
                <a:spcPct val="150000"/>
              </a:lnSpc>
              <a:buClr>
                <a:srgbClr val="4B4C4E"/>
              </a:buClr>
              <a:buFont typeface="Arial"/>
              <a:buChar char="•"/>
            </a:pPr>
            <a:r>
              <a:rPr lang="en-US">
                <a:cs typeface="Arial"/>
              </a:rPr>
              <a:t>All medication and treatment should be discussed with your child's provider</a:t>
            </a:r>
            <a:endParaRPr lang="en-US">
              <a:solidFill>
                <a:srgbClr val="003A70"/>
              </a:solidFill>
              <a:cs typeface="Arial"/>
            </a:endParaRPr>
          </a:p>
          <a:p>
            <a:pPr marL="342900" indent="-342900">
              <a:lnSpc>
                <a:spcPct val="150000"/>
              </a:lnSpc>
              <a:buClr>
                <a:srgbClr val="4B4C4E"/>
              </a:buClr>
              <a:buFont typeface="Arial"/>
              <a:buChar char="•"/>
            </a:pPr>
            <a:r>
              <a:rPr lang="en-US">
                <a:cs typeface="Arial"/>
              </a:rPr>
              <a:t>We cannot make specific recommendations without evaluating an individual patient</a:t>
            </a:r>
            <a:endParaRPr lang="en-US" err="1">
              <a:solidFill>
                <a:srgbClr val="003A70"/>
              </a:solidFill>
              <a:cs typeface="Arial"/>
            </a:endParaRPr>
          </a:p>
          <a:p>
            <a:pPr marL="342900" indent="-342900">
              <a:lnSpc>
                <a:spcPct val="150000"/>
              </a:lnSpc>
              <a:buClr>
                <a:srgbClr val="4B4C4E"/>
              </a:buClr>
              <a:buFont typeface="Arial"/>
              <a:buChar char="•"/>
            </a:pPr>
            <a:r>
              <a:rPr lang="en-US">
                <a:cs typeface="Arial"/>
              </a:rPr>
              <a:t>We will be discussing off-label use of medications</a:t>
            </a:r>
          </a:p>
        </p:txBody>
      </p:sp>
    </p:spTree>
    <p:extLst>
      <p:ext uri="{BB962C8B-B14F-4D97-AF65-F5344CB8AC3E}">
        <p14:creationId xmlns:p14="http://schemas.microsoft.com/office/powerpoint/2010/main" val="3165648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5C92-5E68-0960-92DD-6FB98F69B174}"/>
              </a:ext>
            </a:extLst>
          </p:cNvPr>
          <p:cNvSpPr>
            <a:spLocks noGrp="1"/>
          </p:cNvSpPr>
          <p:nvPr>
            <p:ph type="title"/>
          </p:nvPr>
        </p:nvSpPr>
        <p:spPr/>
        <p:txBody>
          <a:bodyPr/>
          <a:lstStyle/>
          <a:p>
            <a:r>
              <a:rPr lang="en-US" sz="3200">
                <a:cs typeface="Arial"/>
              </a:rPr>
              <a:t>Target Symptom  = Anxiety</a:t>
            </a:r>
            <a:endParaRPr lang="en-US"/>
          </a:p>
        </p:txBody>
      </p:sp>
      <p:graphicFrame>
        <p:nvGraphicFramePr>
          <p:cNvPr id="4" name="Content Placeholder 3">
            <a:extLst>
              <a:ext uri="{FF2B5EF4-FFF2-40B4-BE49-F238E27FC236}">
                <a16:creationId xmlns:a16="http://schemas.microsoft.com/office/drawing/2014/main" id="{CCF5FDF0-1037-7675-816D-F9E9D81A5C87}"/>
              </a:ext>
            </a:extLst>
          </p:cNvPr>
          <p:cNvGraphicFramePr>
            <a:graphicFrameLocks noGrp="1"/>
          </p:cNvGraphicFramePr>
          <p:nvPr>
            <p:ph idx="1"/>
            <p:extLst>
              <p:ext uri="{D42A27DB-BD31-4B8C-83A1-F6EECF244321}">
                <p14:modId xmlns:p14="http://schemas.microsoft.com/office/powerpoint/2010/main" val="86759256"/>
              </p:ext>
            </p:extLst>
          </p:nvPr>
        </p:nvGraphicFramePr>
        <p:xfrm>
          <a:off x="396875" y="-141043"/>
          <a:ext cx="11410950"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6" name="Rectangle: Rounded Corners 355">
            <a:extLst>
              <a:ext uri="{FF2B5EF4-FFF2-40B4-BE49-F238E27FC236}">
                <a16:creationId xmlns:a16="http://schemas.microsoft.com/office/drawing/2014/main" id="{55A50F7D-6877-801F-B776-6DCF4443015D}"/>
              </a:ext>
            </a:extLst>
          </p:cNvPr>
          <p:cNvSpPr/>
          <p:nvPr/>
        </p:nvSpPr>
        <p:spPr>
          <a:xfrm>
            <a:off x="922913" y="3056444"/>
            <a:ext cx="2124873" cy="2876130"/>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endParaRPr lang="en-US" sz="700">
              <a:solidFill>
                <a:srgbClr val="003A70"/>
              </a:solidFill>
              <a:latin typeface="Arial"/>
              <a:ea typeface="Segoe UI"/>
              <a:cs typeface="Segoe UI"/>
            </a:endParaRPr>
          </a:p>
          <a:p>
            <a:pPr algn="ctr"/>
            <a:r>
              <a:rPr lang="en-US" sz="2000" b="1">
                <a:solidFill>
                  <a:srgbClr val="4B4D4E"/>
                </a:solidFill>
                <a:latin typeface="Arial"/>
                <a:ea typeface="Segoe UI"/>
                <a:cs typeface="Segoe UI"/>
              </a:rPr>
              <a:t>Sertraline</a:t>
            </a:r>
          </a:p>
          <a:p>
            <a:pPr algn="ctr"/>
            <a:r>
              <a:rPr lang="en-US" sz="1600" b="1">
                <a:solidFill>
                  <a:srgbClr val="4B4D4E"/>
                </a:solidFill>
                <a:latin typeface="Arial"/>
                <a:ea typeface="Segoe UI"/>
                <a:cs typeface="Segoe UI"/>
              </a:rPr>
              <a:t>(Zoloft)</a:t>
            </a:r>
          </a:p>
          <a:p>
            <a:pPr algn="ctr"/>
            <a:r>
              <a:rPr lang="en-US" sz="2000" b="1">
                <a:solidFill>
                  <a:srgbClr val="4B4D4E"/>
                </a:solidFill>
                <a:latin typeface="Arial"/>
                <a:ea typeface="Segoe UI"/>
                <a:cs typeface="Segoe UI"/>
              </a:rPr>
              <a:t>Escitalopram</a:t>
            </a:r>
            <a:endParaRPr lang="en-US" err="1">
              <a:solidFill>
                <a:srgbClr val="FFFFFF"/>
              </a:solidFill>
              <a:latin typeface="Arial"/>
              <a:ea typeface="Segoe UI"/>
              <a:cs typeface="Arial"/>
            </a:endParaRPr>
          </a:p>
          <a:p>
            <a:pPr algn="ctr"/>
            <a:r>
              <a:rPr lang="en-US" sz="1600" b="1">
                <a:solidFill>
                  <a:srgbClr val="4B4D4E"/>
                </a:solidFill>
                <a:latin typeface="Arial"/>
                <a:ea typeface="Segoe UI"/>
                <a:cs typeface="Segoe UI"/>
              </a:rPr>
              <a:t>(Lexapro)</a:t>
            </a:r>
            <a:endParaRPr lang="en-US" sz="2000" b="1">
              <a:solidFill>
                <a:srgbClr val="4B4D4E"/>
              </a:solidFill>
              <a:latin typeface="Arial"/>
              <a:ea typeface="Segoe UI"/>
              <a:cs typeface="Segoe UI"/>
            </a:endParaRPr>
          </a:p>
          <a:p>
            <a:pPr algn="ctr"/>
            <a:r>
              <a:rPr lang="en-US" sz="2000" b="1">
                <a:solidFill>
                  <a:srgbClr val="4B4D4E"/>
                </a:solidFill>
                <a:latin typeface="Arial"/>
                <a:ea typeface="Segoe UI"/>
                <a:cs typeface="Segoe UI"/>
              </a:rPr>
              <a:t>Citalopram</a:t>
            </a:r>
            <a:endParaRPr lang="en-US">
              <a:solidFill>
                <a:srgbClr val="FFFFFF"/>
              </a:solidFill>
              <a:latin typeface="Arial"/>
              <a:ea typeface="Segoe UI"/>
              <a:cs typeface="Arial"/>
            </a:endParaRPr>
          </a:p>
          <a:p>
            <a:pPr algn="ctr"/>
            <a:r>
              <a:rPr lang="en-US" sz="1600" b="1">
                <a:solidFill>
                  <a:srgbClr val="4B4D4E"/>
                </a:solidFill>
                <a:latin typeface="Arial"/>
                <a:ea typeface="Segoe UI"/>
                <a:cs typeface="Segoe UI"/>
              </a:rPr>
              <a:t>(Celexa)</a:t>
            </a:r>
            <a:endParaRPr lang="en-US" sz="1600">
              <a:solidFill>
                <a:srgbClr val="FFFFFF"/>
              </a:solidFill>
              <a:latin typeface="Arial"/>
              <a:ea typeface="Segoe UI"/>
              <a:cs typeface="Arial"/>
            </a:endParaRPr>
          </a:p>
          <a:p>
            <a:pPr algn="ctr"/>
            <a:r>
              <a:rPr lang="en-US" sz="2000" b="1">
                <a:solidFill>
                  <a:srgbClr val="4B4D4E"/>
                </a:solidFill>
                <a:latin typeface="Arial"/>
                <a:ea typeface="Segoe UI"/>
                <a:cs typeface="Segoe UI"/>
              </a:rPr>
              <a:t> Fluoxetine</a:t>
            </a:r>
            <a:endParaRPr lang="en-US">
              <a:solidFill>
                <a:srgbClr val="FFFFFF"/>
              </a:solidFill>
              <a:latin typeface="Arial"/>
              <a:ea typeface="Segoe UI"/>
              <a:cs typeface="Arial"/>
            </a:endParaRPr>
          </a:p>
          <a:p>
            <a:pPr algn="ctr"/>
            <a:r>
              <a:rPr lang="en-US" sz="1600" b="1">
                <a:solidFill>
                  <a:srgbClr val="4B4D4E"/>
                </a:solidFill>
                <a:latin typeface="Arial"/>
                <a:cs typeface="Segoe UI"/>
              </a:rPr>
              <a:t>(Prozac)</a:t>
            </a:r>
          </a:p>
          <a:p>
            <a:pPr algn="ctr"/>
            <a:r>
              <a:rPr lang="en-US" sz="2000" b="1">
                <a:solidFill>
                  <a:srgbClr val="4B4D4E"/>
                </a:solidFill>
                <a:latin typeface="Arial"/>
                <a:cs typeface="Segoe UI"/>
              </a:rPr>
              <a:t>Others</a:t>
            </a:r>
            <a:endParaRPr lang="en-US" sz="2000">
              <a:solidFill>
                <a:srgbClr val="003A70"/>
              </a:solidFill>
              <a:cs typeface="Segoe UI"/>
            </a:endParaRPr>
          </a:p>
        </p:txBody>
      </p:sp>
      <p:sp>
        <p:nvSpPr>
          <p:cNvPr id="358" name="Rectangle: Rounded Corners 357">
            <a:extLst>
              <a:ext uri="{FF2B5EF4-FFF2-40B4-BE49-F238E27FC236}">
                <a16:creationId xmlns:a16="http://schemas.microsoft.com/office/drawing/2014/main" id="{8C1422C7-18B3-8B70-093F-8478BC553AFA}"/>
              </a:ext>
            </a:extLst>
          </p:cNvPr>
          <p:cNvSpPr/>
          <p:nvPr/>
        </p:nvSpPr>
        <p:spPr>
          <a:xfrm>
            <a:off x="9175959" y="3056444"/>
            <a:ext cx="2124873" cy="3075423"/>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rgbClr val="4B4D4E"/>
              </a:solidFill>
              <a:latin typeface="Arial"/>
              <a:cs typeface="Segoe UI"/>
            </a:endParaRPr>
          </a:p>
          <a:p>
            <a:pPr algn="ctr"/>
            <a:endParaRPr lang="en-US" sz="2000" b="1">
              <a:solidFill>
                <a:srgbClr val="4B4D4E"/>
              </a:solidFill>
              <a:latin typeface="Arial"/>
              <a:cs typeface="Segoe UI"/>
            </a:endParaRPr>
          </a:p>
          <a:p>
            <a:pPr algn="ctr"/>
            <a:r>
              <a:rPr lang="en-US" sz="2000" b="1" dirty="0">
                <a:solidFill>
                  <a:srgbClr val="4B4D4E"/>
                </a:solidFill>
                <a:latin typeface="Arial"/>
                <a:cs typeface="Segoe UI"/>
              </a:rPr>
              <a:t>Propranolol</a:t>
            </a:r>
            <a:endParaRPr lang="en-US" dirty="0">
              <a:cs typeface="Arial"/>
            </a:endParaRPr>
          </a:p>
          <a:p>
            <a:pPr algn="ctr"/>
            <a:r>
              <a:rPr lang="en-US" sz="2000" b="1" dirty="0">
                <a:solidFill>
                  <a:srgbClr val="4B4D4E"/>
                </a:solidFill>
                <a:latin typeface="Arial"/>
                <a:cs typeface="Arial"/>
              </a:rPr>
              <a:t>Hydroxyzine</a:t>
            </a:r>
            <a:endParaRPr lang="en-US" sz="2000" dirty="0">
              <a:solidFill>
                <a:srgbClr val="003A70"/>
              </a:solidFill>
              <a:latin typeface="Arial"/>
              <a:cs typeface="Arial"/>
            </a:endParaRPr>
          </a:p>
          <a:p>
            <a:pPr algn="ctr"/>
            <a:r>
              <a:rPr lang="en-US" sz="2000" b="1" dirty="0">
                <a:solidFill>
                  <a:srgbClr val="4B4D4E"/>
                </a:solidFill>
                <a:latin typeface="Arial"/>
                <a:cs typeface="Arial"/>
              </a:rPr>
              <a:t>Alpha-2 Agonists</a:t>
            </a:r>
            <a:endParaRPr lang="en-US" dirty="0"/>
          </a:p>
          <a:p>
            <a:pPr algn="ctr"/>
            <a:r>
              <a:rPr lang="en-US" sz="2000" b="1" dirty="0">
                <a:solidFill>
                  <a:srgbClr val="4B4D4E"/>
                </a:solidFill>
                <a:latin typeface="Arial"/>
                <a:ea typeface="Segoe UI"/>
                <a:cs typeface="Segoe UI"/>
              </a:rPr>
              <a:t>Bupropion</a:t>
            </a:r>
            <a:endParaRPr lang="en-US" dirty="0">
              <a:solidFill>
                <a:srgbClr val="FFFFFF"/>
              </a:solidFill>
              <a:latin typeface="Arial"/>
              <a:ea typeface="Segoe UI"/>
              <a:cs typeface="Arial"/>
            </a:endParaRPr>
          </a:p>
          <a:p>
            <a:pPr algn="ctr"/>
            <a:r>
              <a:rPr lang="en-US" b="1" dirty="0">
                <a:solidFill>
                  <a:srgbClr val="4B4D4E"/>
                </a:solidFill>
                <a:latin typeface="Arial"/>
                <a:ea typeface="Segoe UI"/>
                <a:cs typeface="Segoe UI"/>
              </a:rPr>
              <a:t>(</a:t>
            </a:r>
            <a:r>
              <a:rPr lang="en-US" b="1">
                <a:solidFill>
                  <a:srgbClr val="4B4D4E"/>
                </a:solidFill>
                <a:latin typeface="Arial"/>
                <a:ea typeface="Segoe UI"/>
                <a:cs typeface="Segoe UI"/>
              </a:rPr>
              <a:t>Wellbutrin</a:t>
            </a:r>
            <a:r>
              <a:rPr lang="en-US" b="1" dirty="0">
                <a:solidFill>
                  <a:srgbClr val="4B4D4E"/>
                </a:solidFill>
                <a:latin typeface="Arial"/>
                <a:ea typeface="Segoe UI"/>
                <a:cs typeface="Segoe UI"/>
              </a:rPr>
              <a:t>) </a:t>
            </a:r>
            <a:endParaRPr lang="en-US" dirty="0">
              <a:solidFill>
                <a:srgbClr val="FFFFFF"/>
              </a:solidFill>
              <a:latin typeface="Arial"/>
              <a:ea typeface="Segoe UI"/>
              <a:cs typeface="Arial"/>
            </a:endParaRPr>
          </a:p>
          <a:p>
            <a:pPr algn="ctr"/>
            <a:r>
              <a:rPr lang="en-US" sz="2000" b="1" dirty="0">
                <a:solidFill>
                  <a:srgbClr val="4B4D4E"/>
                </a:solidFill>
                <a:latin typeface="Arial"/>
                <a:ea typeface="Segoe UI"/>
                <a:cs typeface="Segoe UI"/>
              </a:rPr>
              <a:t>Buspirone</a:t>
            </a:r>
            <a:endParaRPr lang="en-US" dirty="0">
              <a:solidFill>
                <a:srgbClr val="FFFFFF"/>
              </a:solidFill>
              <a:latin typeface="Arial"/>
              <a:ea typeface="Segoe UI"/>
              <a:cs typeface="Arial"/>
            </a:endParaRPr>
          </a:p>
          <a:p>
            <a:pPr algn="ctr"/>
            <a:r>
              <a:rPr lang="en-US" b="1" dirty="0">
                <a:solidFill>
                  <a:srgbClr val="4B4D4E"/>
                </a:solidFill>
                <a:latin typeface="Arial"/>
                <a:ea typeface="Segoe UI"/>
                <a:cs typeface="Segoe UI"/>
              </a:rPr>
              <a:t>(Buspar)</a:t>
            </a:r>
          </a:p>
          <a:p>
            <a:pPr algn="ctr"/>
            <a:r>
              <a:rPr lang="en-US" sz="2000" b="1" dirty="0">
                <a:solidFill>
                  <a:srgbClr val="4B4D4E"/>
                </a:solidFill>
                <a:latin typeface="Arial"/>
                <a:ea typeface="Segoe UI"/>
                <a:cs typeface="Segoe UI"/>
              </a:rPr>
              <a:t> Mirtazapine </a:t>
            </a:r>
            <a:endParaRPr lang="en-US" dirty="0">
              <a:solidFill>
                <a:srgbClr val="FFFFFF"/>
              </a:solidFill>
              <a:latin typeface="Arial"/>
              <a:ea typeface="Segoe UI"/>
              <a:cs typeface="Arial"/>
            </a:endParaRPr>
          </a:p>
          <a:p>
            <a:pPr algn="ctr"/>
            <a:r>
              <a:rPr lang="en-US" sz="1600" b="1" dirty="0">
                <a:solidFill>
                  <a:srgbClr val="4B4D4E"/>
                </a:solidFill>
                <a:latin typeface="Arial"/>
                <a:ea typeface="Segoe UI"/>
                <a:cs typeface="Segoe UI"/>
              </a:rPr>
              <a:t>(Remeron)</a:t>
            </a:r>
          </a:p>
          <a:p>
            <a:pPr algn="ctr"/>
            <a:r>
              <a:rPr lang="en-US" sz="2000" dirty="0">
                <a:solidFill>
                  <a:srgbClr val="003A70"/>
                </a:solidFill>
                <a:latin typeface="Arial"/>
                <a:ea typeface="Segoe UI"/>
                <a:cs typeface="Segoe UI"/>
              </a:rPr>
              <a:t>​</a:t>
            </a:r>
            <a:endParaRPr lang="en-US" dirty="0">
              <a:cs typeface="Arial"/>
            </a:endParaRPr>
          </a:p>
          <a:p>
            <a:pPr algn="ctr" rtl="0"/>
            <a:endParaRPr lang="en-US" sz="1600" b="1">
              <a:solidFill>
                <a:srgbClr val="4B4D4E"/>
              </a:solidFill>
              <a:cs typeface="Segoe UI"/>
            </a:endParaRPr>
          </a:p>
        </p:txBody>
      </p:sp>
      <p:sp>
        <p:nvSpPr>
          <p:cNvPr id="360" name="Rectangle: Rounded Corners 359">
            <a:extLst>
              <a:ext uri="{FF2B5EF4-FFF2-40B4-BE49-F238E27FC236}">
                <a16:creationId xmlns:a16="http://schemas.microsoft.com/office/drawing/2014/main" id="{5A0449F3-971E-42D2-BB61-816D4EB61C51}"/>
              </a:ext>
            </a:extLst>
          </p:cNvPr>
          <p:cNvSpPr/>
          <p:nvPr/>
        </p:nvSpPr>
        <p:spPr>
          <a:xfrm>
            <a:off x="4922883" y="3056726"/>
            <a:ext cx="2359334" cy="2184469"/>
          </a:xfrm>
          <a:prstGeom prst="roundRect">
            <a:avLst/>
          </a:prstGeom>
          <a:solidFill>
            <a:srgbClr val="FFC000"/>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4B4D4E"/>
                </a:solidFill>
                <a:cs typeface="Arial"/>
              </a:rPr>
              <a:t>Duloxetine</a:t>
            </a:r>
          </a:p>
          <a:p>
            <a:pPr algn="ctr"/>
            <a:r>
              <a:rPr lang="en-US" sz="1600" b="1">
                <a:solidFill>
                  <a:srgbClr val="4B4D4E"/>
                </a:solidFill>
                <a:cs typeface="Arial"/>
              </a:rPr>
              <a:t>(Cymbalta)</a:t>
            </a:r>
          </a:p>
          <a:p>
            <a:pPr algn="ctr"/>
            <a:r>
              <a:rPr lang="en-US" sz="2000" b="1">
                <a:solidFill>
                  <a:srgbClr val="4B4D4E"/>
                </a:solidFill>
                <a:cs typeface="Arial"/>
              </a:rPr>
              <a:t>Venlafaxine</a:t>
            </a:r>
          </a:p>
          <a:p>
            <a:pPr algn="ctr"/>
            <a:r>
              <a:rPr lang="en-US" sz="1600" b="1">
                <a:solidFill>
                  <a:srgbClr val="4B4D4E"/>
                </a:solidFill>
                <a:cs typeface="Arial"/>
              </a:rPr>
              <a:t>(Effexor)</a:t>
            </a:r>
          </a:p>
          <a:p>
            <a:pPr algn="ctr"/>
            <a:r>
              <a:rPr lang="en-US" sz="2000" b="1">
                <a:solidFill>
                  <a:srgbClr val="4B4D4E"/>
                </a:solidFill>
                <a:cs typeface="Arial"/>
              </a:rPr>
              <a:t>Desvenlafaxine</a:t>
            </a:r>
          </a:p>
          <a:p>
            <a:pPr algn="ctr"/>
            <a:r>
              <a:rPr lang="en-US" sz="1600" b="1">
                <a:solidFill>
                  <a:srgbClr val="4B4D4E"/>
                </a:solidFill>
                <a:cs typeface="Arial"/>
              </a:rPr>
              <a:t>(Pristiq)</a:t>
            </a:r>
          </a:p>
        </p:txBody>
      </p:sp>
      <p:sp>
        <p:nvSpPr>
          <p:cNvPr id="361" name="TextBox 360">
            <a:extLst>
              <a:ext uri="{FF2B5EF4-FFF2-40B4-BE49-F238E27FC236}">
                <a16:creationId xmlns:a16="http://schemas.microsoft.com/office/drawing/2014/main" id="{7EC96D0E-E20B-33E5-BCF1-D21249A8372A}"/>
              </a:ext>
            </a:extLst>
          </p:cNvPr>
          <p:cNvSpPr txBox="1"/>
          <p:nvPr/>
        </p:nvSpPr>
        <p:spPr>
          <a:xfrm>
            <a:off x="3048882" y="3552259"/>
            <a:ext cx="20931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3A70"/>
                </a:solidFill>
                <a:cs typeface="Arial"/>
              </a:rPr>
              <a:t>X2</a:t>
            </a:r>
            <a:r>
              <a:rPr lang="en-US" sz="4400">
                <a:cs typeface="Arial"/>
              </a:rPr>
              <a:t> </a:t>
            </a:r>
            <a:endParaRPr lang="en-US" sz="4400"/>
          </a:p>
        </p:txBody>
      </p:sp>
      <p:sp>
        <p:nvSpPr>
          <p:cNvPr id="362" name="TextBox 361">
            <a:extLst>
              <a:ext uri="{FF2B5EF4-FFF2-40B4-BE49-F238E27FC236}">
                <a16:creationId xmlns:a16="http://schemas.microsoft.com/office/drawing/2014/main" id="{943C6D7B-6A98-88EB-8FDC-498A65145F02}"/>
              </a:ext>
            </a:extLst>
          </p:cNvPr>
          <p:cNvSpPr txBox="1"/>
          <p:nvPr/>
        </p:nvSpPr>
        <p:spPr>
          <a:xfrm>
            <a:off x="7726389" y="3552258"/>
            <a:ext cx="20931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cs typeface="Arial"/>
              </a:rPr>
              <a:t>OR</a:t>
            </a:r>
            <a:endParaRPr lang="en-US" b="1"/>
          </a:p>
        </p:txBody>
      </p:sp>
      <p:sp>
        <p:nvSpPr>
          <p:cNvPr id="364" name="Arrow: Right 363">
            <a:extLst>
              <a:ext uri="{FF2B5EF4-FFF2-40B4-BE49-F238E27FC236}">
                <a16:creationId xmlns:a16="http://schemas.microsoft.com/office/drawing/2014/main" id="{DC157B6E-4C9A-9FC6-9ECB-D73BBB988199}"/>
              </a:ext>
            </a:extLst>
          </p:cNvPr>
          <p:cNvSpPr/>
          <p:nvPr/>
        </p:nvSpPr>
        <p:spPr>
          <a:xfrm>
            <a:off x="3955416" y="3769480"/>
            <a:ext cx="860005" cy="3326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91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64"/>
                                        </p:tgtEl>
                                        <p:attrNameLst>
                                          <p:attrName>style.visibility</p:attrName>
                                        </p:attrNameLst>
                                      </p:cBhvr>
                                      <p:to>
                                        <p:strVal val="visible"/>
                                      </p:to>
                                    </p:set>
                                    <p:animEffect transition="in" filter="fade">
                                      <p:cBhvr>
                                        <p:cTn id="11" dur="500"/>
                                        <p:tgtEl>
                                          <p:spTgt spid="3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2"/>
                                        </p:tgtEl>
                                        <p:attrNameLst>
                                          <p:attrName>style.visibility</p:attrName>
                                        </p:attrNameLst>
                                      </p:cBhvr>
                                      <p:to>
                                        <p:strVal val="visible"/>
                                      </p:to>
                                    </p:set>
                                    <p:animEffect transition="in" filter="fade">
                                      <p:cBhvr>
                                        <p:cTn id="16"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p:bldP spid="362" grpId="0"/>
      <p:bldP spid="3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AB289-1DD1-F017-5C6A-ADB4F22915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3C82A-522E-C012-E5C9-D489658765C0}"/>
              </a:ext>
            </a:extLst>
          </p:cNvPr>
          <p:cNvSpPr>
            <a:spLocks noGrp="1"/>
          </p:cNvSpPr>
          <p:nvPr>
            <p:ph type="title"/>
          </p:nvPr>
        </p:nvSpPr>
        <p:spPr/>
        <p:txBody>
          <a:bodyPr>
            <a:normAutofit/>
          </a:bodyPr>
          <a:lstStyle/>
          <a:p>
            <a:r>
              <a:rPr lang="en-US" sz="3600" dirty="0">
                <a:cs typeface="Arial"/>
              </a:rPr>
              <a:t>SSRIs (Sertraline, Escitalopram, Citalopram) </a:t>
            </a:r>
            <a:endParaRPr lang="en-US" sz="3600" dirty="0"/>
          </a:p>
        </p:txBody>
      </p:sp>
      <p:sp>
        <p:nvSpPr>
          <p:cNvPr id="3" name="Content Placeholder 2">
            <a:extLst>
              <a:ext uri="{FF2B5EF4-FFF2-40B4-BE49-F238E27FC236}">
                <a16:creationId xmlns:a16="http://schemas.microsoft.com/office/drawing/2014/main" id="{36B7345D-8B76-5D6D-DB20-7E979E785729}"/>
              </a:ext>
            </a:extLst>
          </p:cNvPr>
          <p:cNvSpPr>
            <a:spLocks noGrp="1"/>
          </p:cNvSpPr>
          <p:nvPr>
            <p:ph idx="1"/>
          </p:nvPr>
        </p:nvSpPr>
        <p:spPr>
          <a:xfrm>
            <a:off x="397565" y="1288168"/>
            <a:ext cx="3188573" cy="4280258"/>
          </a:xfrm>
        </p:spPr>
        <p:txBody>
          <a:bodyPr vert="horz" lIns="91440" tIns="45720" rIns="91440" bIns="45720" rtlCol="0" anchor="t">
            <a:normAutofit/>
          </a:bodyPr>
          <a:lstStyle/>
          <a:p>
            <a:r>
              <a:rPr lang="en-US" sz="2800" b="1" dirty="0">
                <a:cs typeface="Arial"/>
              </a:rPr>
              <a:t>How they work </a:t>
            </a:r>
          </a:p>
          <a:p>
            <a:pPr algn="ctr"/>
            <a:endParaRPr lang="en-US" sz="2000" dirty="0">
              <a:cs typeface="Arial"/>
            </a:endParaRPr>
          </a:p>
          <a:p>
            <a:r>
              <a:rPr lang="en-US" sz="2000" dirty="0">
                <a:cs typeface="Arial"/>
              </a:rPr>
              <a:t>Increase serotonin levels in the brain</a:t>
            </a:r>
            <a:endParaRPr lang="en-US" sz="2000" dirty="0"/>
          </a:p>
          <a:p>
            <a:endParaRPr lang="en-US" sz="2000" dirty="0">
              <a:cs typeface="Arial"/>
            </a:endParaRPr>
          </a:p>
          <a:p>
            <a:endParaRPr lang="en-US" sz="2000" dirty="0">
              <a:cs typeface="Arial"/>
            </a:endParaRPr>
          </a:p>
          <a:p>
            <a:endParaRPr lang="en-US" sz="2800" b="1">
              <a:cs typeface="Arial"/>
            </a:endParaRPr>
          </a:p>
        </p:txBody>
      </p:sp>
      <p:sp>
        <p:nvSpPr>
          <p:cNvPr id="5" name="Content Placeholder 2">
            <a:extLst>
              <a:ext uri="{FF2B5EF4-FFF2-40B4-BE49-F238E27FC236}">
                <a16:creationId xmlns:a16="http://schemas.microsoft.com/office/drawing/2014/main" id="{4B6650A7-4B76-E32A-A2ED-50A91CA9D3E4}"/>
              </a:ext>
            </a:extLst>
          </p:cNvPr>
          <p:cNvSpPr txBox="1">
            <a:spLocks/>
          </p:cNvSpPr>
          <p:nvPr/>
        </p:nvSpPr>
        <p:spPr>
          <a:xfrm>
            <a:off x="3903724" y="1284044"/>
            <a:ext cx="3873273" cy="5214885"/>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Benefits</a:t>
            </a:r>
          </a:p>
          <a:p>
            <a:endParaRPr lang="en-US" sz="2000" b="1" dirty="0">
              <a:cs typeface="Arial"/>
            </a:endParaRPr>
          </a:p>
          <a:p>
            <a:pPr marL="742950" lvl="1" indent="-285750">
              <a:buFont typeface="Arial,Sans-Serif" panose="020B0604020202020204" pitchFamily="34" charset="0"/>
              <a:buChar char="•"/>
            </a:pPr>
            <a:r>
              <a:rPr lang="en-US" sz="2000" dirty="0">
                <a:cs typeface="Arial"/>
              </a:rPr>
              <a:t>Well tolerated </a:t>
            </a:r>
            <a:endParaRPr lang="en-US" sz="2000" dirty="0">
              <a:solidFill>
                <a:srgbClr val="003A70"/>
              </a:solidFill>
              <a:cs typeface="Arial"/>
            </a:endParaRPr>
          </a:p>
          <a:p>
            <a:pPr marL="742950" lvl="1" indent="-285750">
              <a:buClr>
                <a:srgbClr val="4B4C4E"/>
              </a:buClr>
              <a:buFont typeface="Arial,Sans-Serif" panose="020B0604020202020204" pitchFamily="34" charset="0"/>
              <a:buChar char="•"/>
            </a:pPr>
            <a:r>
              <a:rPr lang="en-US" sz="2000" dirty="0">
                <a:cs typeface="Arial"/>
              </a:rPr>
              <a:t>Safe and effective </a:t>
            </a:r>
            <a:endParaRPr lang="en-US" sz="2000" dirty="0">
              <a:solidFill>
                <a:srgbClr val="003A70"/>
              </a:solidFill>
              <a:cs typeface="Arial"/>
            </a:endParaRPr>
          </a:p>
          <a:p>
            <a:pPr marL="742950" lvl="1" indent="-285750">
              <a:buClr>
                <a:srgbClr val="4B4C4E"/>
              </a:buClr>
              <a:buFont typeface="Arial,Sans-Serif" panose="020B0604020202020204" pitchFamily="34" charset="0"/>
              <a:buChar char="•"/>
            </a:pPr>
            <a:r>
              <a:rPr lang="en-US" sz="2000" dirty="0">
                <a:cs typeface="Arial"/>
              </a:rPr>
              <a:t>Less behaviors that stem from anxiety</a:t>
            </a:r>
            <a:endParaRPr lang="en-US" sz="2000" dirty="0">
              <a:solidFill>
                <a:srgbClr val="003A70"/>
              </a:solidFill>
              <a:cs typeface="Arial"/>
            </a:endParaRPr>
          </a:p>
          <a:p>
            <a:pPr marL="1200150" lvl="2" indent="-285750">
              <a:buClr>
                <a:srgbClr val="4B4C4E"/>
              </a:buClr>
              <a:buFont typeface="Arial,Sans-Serif" panose="020B0604020202020204" pitchFamily="34" charset="0"/>
              <a:buChar char="•"/>
            </a:pPr>
            <a:r>
              <a:rPr lang="en-US" dirty="0">
                <a:cs typeface="Arial"/>
              </a:rPr>
              <a:t>Picking, nail biting, behavior outbursts </a:t>
            </a:r>
            <a:endParaRPr lang="en-US" dirty="0">
              <a:solidFill>
                <a:srgbClr val="003A70"/>
              </a:solidFill>
              <a:cs typeface="Arial"/>
            </a:endParaRPr>
          </a:p>
          <a:p>
            <a:pPr marL="742950" lvl="1" indent="-285750">
              <a:buClr>
                <a:srgbClr val="4B4C4E"/>
              </a:buClr>
              <a:buFont typeface="Arial,Sans-Serif" panose="020B0604020202020204" pitchFamily="34" charset="0"/>
              <a:buChar char="•"/>
            </a:pPr>
            <a:r>
              <a:rPr lang="en-US" sz="2000" dirty="0">
                <a:cs typeface="Arial"/>
              </a:rPr>
              <a:t>Fewer perseverations/worries </a:t>
            </a:r>
            <a:endParaRPr lang="en-US" sz="2000" dirty="0">
              <a:solidFill>
                <a:srgbClr val="4B4D4E"/>
              </a:solidFill>
              <a:cs typeface="Arial"/>
            </a:endParaRPr>
          </a:p>
          <a:p>
            <a:pPr marL="742950" lvl="1" indent="-285750">
              <a:buClr>
                <a:srgbClr val="4B4C4E"/>
              </a:buClr>
              <a:buFont typeface="Arial,Sans-Serif" panose="020B0604020202020204" pitchFamily="34" charset="0"/>
              <a:buChar char="•"/>
            </a:pPr>
            <a:r>
              <a:rPr lang="en-US" sz="2000" dirty="0">
                <a:cs typeface="Arial"/>
              </a:rPr>
              <a:t>Less tearfulness/emotional lability </a:t>
            </a:r>
          </a:p>
          <a:p>
            <a:pPr marL="742950" lvl="1" indent="-285750">
              <a:buClr>
                <a:srgbClr val="4B4C4E"/>
              </a:buClr>
              <a:buFont typeface="Arial,Sans-Serif" panose="020B0604020202020204" pitchFamily="34" charset="0"/>
              <a:buChar char="•"/>
            </a:pPr>
            <a:r>
              <a:rPr lang="en-US" sz="2000" dirty="0">
                <a:cs typeface="Arial"/>
              </a:rPr>
              <a:t>Able to transition better </a:t>
            </a:r>
            <a:endParaRPr lang="en-US" sz="2000" dirty="0">
              <a:solidFill>
                <a:srgbClr val="003A70"/>
              </a:solidFill>
              <a:cs typeface="Arial"/>
            </a:endParaRPr>
          </a:p>
          <a:p>
            <a:pPr marL="742950" lvl="1" indent="-285750">
              <a:buClr>
                <a:srgbClr val="4B4C4E"/>
              </a:buClr>
              <a:buFont typeface="Arial,Sans-Serif" panose="020B0604020202020204" pitchFamily="34" charset="0"/>
              <a:buChar char="•"/>
            </a:pPr>
            <a:r>
              <a:rPr lang="en-US" sz="2000" dirty="0">
                <a:cs typeface="Arial"/>
              </a:rPr>
              <a:t>Can help with fixations and OCD symptoms </a:t>
            </a:r>
            <a:endParaRPr lang="en-US" sz="2000" dirty="0">
              <a:solidFill>
                <a:srgbClr val="003A70"/>
              </a:solidFill>
              <a:cs typeface="Arial"/>
            </a:endParaRPr>
          </a:p>
          <a:p>
            <a:pPr marL="742950" lvl="1" indent="-285750">
              <a:buClr>
                <a:srgbClr val="4B4C4E"/>
              </a:buClr>
              <a:buFont typeface="Arial,Sans-Serif" panose="020B0604020202020204" pitchFamily="34" charset="0"/>
              <a:buChar char="•"/>
            </a:pPr>
            <a:r>
              <a:rPr lang="en-US" sz="2000" dirty="0">
                <a:cs typeface="Arial"/>
              </a:rPr>
              <a:t>Can help overall mood and irritability  </a:t>
            </a:r>
            <a:endParaRPr lang="en-US" sz="2000" dirty="0">
              <a:solidFill>
                <a:srgbClr val="003A70"/>
              </a:solidFill>
              <a:cs typeface="Arial"/>
            </a:endParaRPr>
          </a:p>
          <a:p>
            <a:pPr>
              <a:buClr>
                <a:srgbClr val="4B4C4E"/>
              </a:buClr>
            </a:pPr>
            <a:endParaRPr lang="en-US" sz="1800" dirty="0">
              <a:cs typeface="Arial"/>
            </a:endParaRPr>
          </a:p>
          <a:p>
            <a:pPr marL="457200" indent="-457200">
              <a:buClr>
                <a:srgbClr val="4B4C4E"/>
              </a:buClr>
              <a:buChar char="•"/>
            </a:pPr>
            <a:endParaRPr lang="en-US" sz="2800" dirty="0">
              <a:cs typeface="Arial"/>
            </a:endParaRPr>
          </a:p>
          <a:p>
            <a:pPr marL="457200" indent="-457200">
              <a:buClr>
                <a:srgbClr val="4B4C4E"/>
              </a:buClr>
              <a:buChar char="•"/>
            </a:pPr>
            <a:endParaRPr lang="en-US" sz="2800" dirty="0">
              <a:cs typeface="Arial"/>
            </a:endParaRPr>
          </a:p>
        </p:txBody>
      </p:sp>
      <p:sp>
        <p:nvSpPr>
          <p:cNvPr id="7" name="Content Placeholder 2">
            <a:extLst>
              <a:ext uri="{FF2B5EF4-FFF2-40B4-BE49-F238E27FC236}">
                <a16:creationId xmlns:a16="http://schemas.microsoft.com/office/drawing/2014/main" id="{202B7036-476F-2F1B-323C-68EEDBC0EEE2}"/>
              </a:ext>
            </a:extLst>
          </p:cNvPr>
          <p:cNvSpPr txBox="1">
            <a:spLocks/>
          </p:cNvSpPr>
          <p:nvPr/>
        </p:nvSpPr>
        <p:spPr>
          <a:xfrm>
            <a:off x="8077104" y="1284044"/>
            <a:ext cx="4115825" cy="40627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Risks/Drawbacks</a:t>
            </a:r>
          </a:p>
          <a:p>
            <a:endParaRPr lang="en-US" sz="1900" b="1" dirty="0">
              <a:cs typeface="Arial"/>
            </a:endParaRPr>
          </a:p>
          <a:p>
            <a:pPr marL="914400" lvl="1" indent="-457200">
              <a:buFont typeface="Arial,Sans-Serif" panose="020B0604020202020204" pitchFamily="34" charset="0"/>
              <a:buChar char="•"/>
            </a:pPr>
            <a:r>
              <a:rPr lang="en-US" sz="2000" dirty="0">
                <a:cs typeface="Arial"/>
              </a:rPr>
              <a:t>GI side effects</a:t>
            </a:r>
          </a:p>
          <a:p>
            <a:pPr marL="914400" lvl="1" indent="-457200">
              <a:buClr>
                <a:srgbClr val="4B4C4E"/>
              </a:buClr>
              <a:buFont typeface="Arial,Sans-Serif" panose="020B0604020202020204" pitchFamily="34" charset="0"/>
              <a:buChar char="•"/>
            </a:pPr>
            <a:r>
              <a:rPr lang="en-US" sz="2000" dirty="0">
                <a:cs typeface="Arial"/>
              </a:rPr>
              <a:t>Can cause activation symptoms (irritability, agitation, insomnia) </a:t>
            </a:r>
            <a:endParaRPr lang="en-US" sz="2000">
              <a:solidFill>
                <a:srgbClr val="003A70"/>
              </a:solidFill>
              <a:cs typeface="Arial"/>
            </a:endParaRPr>
          </a:p>
          <a:p>
            <a:pPr marL="914400" lvl="1" indent="-457200">
              <a:buClr>
                <a:srgbClr val="4B4C4E"/>
              </a:buClr>
              <a:buFont typeface="Arial,Sans-Serif" panose="020B0604020202020204" pitchFamily="34" charset="0"/>
              <a:buChar char="•"/>
            </a:pPr>
            <a:r>
              <a:rPr lang="en-US" sz="2000" dirty="0">
                <a:cs typeface="Arial"/>
              </a:rPr>
              <a:t>Drug interactions with fluoxetine, fluvoxamine </a:t>
            </a:r>
            <a:endParaRPr lang="en-US" sz="2000" dirty="0"/>
          </a:p>
        </p:txBody>
      </p:sp>
      <p:cxnSp>
        <p:nvCxnSpPr>
          <p:cNvPr id="8" name="Straight Arrow Connector 7">
            <a:extLst>
              <a:ext uri="{FF2B5EF4-FFF2-40B4-BE49-F238E27FC236}">
                <a16:creationId xmlns:a16="http://schemas.microsoft.com/office/drawing/2014/main" id="{9E462861-FD3C-0545-C02B-864DAF000D10}"/>
              </a:ext>
            </a:extLst>
          </p:cNvPr>
          <p:cNvCxnSpPr/>
          <p:nvPr/>
        </p:nvCxnSpPr>
        <p:spPr>
          <a:xfrm flipH="1">
            <a:off x="3813794" y="1286683"/>
            <a:ext cx="17986" cy="4492102"/>
          </a:xfrm>
          <a:prstGeom prst="straightConnector1">
            <a:avLst/>
          </a:prstGeom>
          <a:ln w="28575"/>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BD755E8C-FDF5-D483-E840-2DA903738157}"/>
              </a:ext>
            </a:extLst>
          </p:cNvPr>
          <p:cNvCxnSpPr>
            <a:cxnSpLocks/>
          </p:cNvCxnSpPr>
          <p:nvPr/>
        </p:nvCxnSpPr>
        <p:spPr>
          <a:xfrm>
            <a:off x="7708803" y="1170220"/>
            <a:ext cx="18737" cy="4593089"/>
          </a:xfrm>
          <a:prstGeom prst="straightConnector1">
            <a:avLst/>
          </a:prstGeom>
          <a:ln w="28575"/>
        </p:spPr>
        <p:style>
          <a:lnRef idx="1">
            <a:schemeClr val="accent5"/>
          </a:lnRef>
          <a:fillRef idx="0">
            <a:schemeClr val="accent5"/>
          </a:fillRef>
          <a:effectRef idx="0">
            <a:schemeClr val="accent5"/>
          </a:effectRef>
          <a:fontRef idx="minor">
            <a:schemeClr val="tx1"/>
          </a:fontRef>
        </p:style>
      </p:cxnSp>
      <p:pic>
        <p:nvPicPr>
          <p:cNvPr id="11" name="Graphic 10" descr="Checkmark with solid fill">
            <a:extLst>
              <a:ext uri="{FF2B5EF4-FFF2-40B4-BE49-F238E27FC236}">
                <a16:creationId xmlns:a16="http://schemas.microsoft.com/office/drawing/2014/main" id="{0F43F215-BE05-81B0-CB1B-8BEFAE7F7F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873" y="1172980"/>
            <a:ext cx="552138" cy="639580"/>
          </a:xfrm>
          <a:prstGeom prst="rect">
            <a:avLst/>
          </a:prstGeom>
        </p:spPr>
      </p:pic>
      <p:pic>
        <p:nvPicPr>
          <p:cNvPr id="13" name="Graphic 12" descr="Warning with solid fill">
            <a:extLst>
              <a:ext uri="{FF2B5EF4-FFF2-40B4-BE49-F238E27FC236}">
                <a16:creationId xmlns:a16="http://schemas.microsoft.com/office/drawing/2014/main" id="{817CB253-86D4-79D0-EF74-34CA1D0C33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160" y="1147998"/>
            <a:ext cx="689548" cy="664564"/>
          </a:xfrm>
          <a:prstGeom prst="rect">
            <a:avLst/>
          </a:prstGeom>
        </p:spPr>
      </p:pic>
    </p:spTree>
    <p:extLst>
      <p:ext uri="{BB962C8B-B14F-4D97-AF65-F5344CB8AC3E}">
        <p14:creationId xmlns:p14="http://schemas.microsoft.com/office/powerpoint/2010/main" val="1231975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C09A-96F2-240D-EB75-86DB60A77A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8BC8A-8F4D-23FD-0BE5-3E5CA1F3A212}"/>
              </a:ext>
            </a:extLst>
          </p:cNvPr>
          <p:cNvSpPr>
            <a:spLocks noGrp="1"/>
          </p:cNvSpPr>
          <p:nvPr>
            <p:ph type="title"/>
          </p:nvPr>
        </p:nvSpPr>
        <p:spPr/>
        <p:txBody>
          <a:bodyPr>
            <a:normAutofit/>
          </a:bodyPr>
          <a:lstStyle/>
          <a:p>
            <a:r>
              <a:rPr lang="en-US" sz="3200" dirty="0">
                <a:cs typeface="Arial"/>
              </a:rPr>
              <a:t>SNRIs (Venlafaxine, Desvenlafaxine, Duloxetine) </a:t>
            </a:r>
            <a:endParaRPr lang="en-US" sz="3200" dirty="0"/>
          </a:p>
        </p:txBody>
      </p:sp>
      <p:sp>
        <p:nvSpPr>
          <p:cNvPr id="3" name="Content Placeholder 2">
            <a:extLst>
              <a:ext uri="{FF2B5EF4-FFF2-40B4-BE49-F238E27FC236}">
                <a16:creationId xmlns:a16="http://schemas.microsoft.com/office/drawing/2014/main" id="{0475CF0D-BAD9-D104-E2ED-71BE0AC4BC82}"/>
              </a:ext>
            </a:extLst>
          </p:cNvPr>
          <p:cNvSpPr>
            <a:spLocks noGrp="1"/>
          </p:cNvSpPr>
          <p:nvPr>
            <p:ph idx="1"/>
          </p:nvPr>
        </p:nvSpPr>
        <p:spPr>
          <a:xfrm>
            <a:off x="397565" y="1288168"/>
            <a:ext cx="3188573" cy="4280258"/>
          </a:xfrm>
        </p:spPr>
        <p:txBody>
          <a:bodyPr vert="horz" lIns="91440" tIns="45720" rIns="91440" bIns="45720" rtlCol="0" anchor="t">
            <a:normAutofit/>
          </a:bodyPr>
          <a:lstStyle/>
          <a:p>
            <a:r>
              <a:rPr lang="en-US" sz="2800" b="1" dirty="0">
                <a:cs typeface="Arial"/>
              </a:rPr>
              <a:t>How they work </a:t>
            </a:r>
          </a:p>
          <a:p>
            <a:pPr algn="ctr"/>
            <a:endParaRPr lang="en-US" sz="2000" dirty="0">
              <a:cs typeface="Arial"/>
            </a:endParaRPr>
          </a:p>
          <a:p>
            <a:r>
              <a:rPr lang="en-US" sz="2000" dirty="0">
                <a:cs typeface="Arial"/>
              </a:rPr>
              <a:t>Increase serotonin and norepinephrine in the brain</a:t>
            </a:r>
            <a:endParaRPr lang="en-US" sz="2000" dirty="0"/>
          </a:p>
          <a:p>
            <a:endParaRPr lang="en-US" sz="2000" dirty="0">
              <a:cs typeface="Arial"/>
            </a:endParaRPr>
          </a:p>
          <a:p>
            <a:endParaRPr lang="en-US" sz="2000" dirty="0">
              <a:cs typeface="Arial"/>
            </a:endParaRPr>
          </a:p>
          <a:p>
            <a:endParaRPr lang="en-US" sz="2800" b="1">
              <a:cs typeface="Arial"/>
            </a:endParaRPr>
          </a:p>
        </p:txBody>
      </p:sp>
      <p:sp>
        <p:nvSpPr>
          <p:cNvPr id="5" name="Content Placeholder 2">
            <a:extLst>
              <a:ext uri="{FF2B5EF4-FFF2-40B4-BE49-F238E27FC236}">
                <a16:creationId xmlns:a16="http://schemas.microsoft.com/office/drawing/2014/main" id="{09C799F7-348E-1D0D-9CFD-AA2A6B4E2C76}"/>
              </a:ext>
            </a:extLst>
          </p:cNvPr>
          <p:cNvSpPr txBox="1">
            <a:spLocks/>
          </p:cNvSpPr>
          <p:nvPr/>
        </p:nvSpPr>
        <p:spPr>
          <a:xfrm>
            <a:off x="3955563" y="1284044"/>
            <a:ext cx="3711268" cy="4287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Benefits</a:t>
            </a:r>
          </a:p>
          <a:p>
            <a:endParaRPr lang="en-US" sz="1800" b="1" dirty="0">
              <a:cs typeface="Arial"/>
            </a:endParaRPr>
          </a:p>
          <a:p>
            <a:pPr marL="742950" lvl="1" indent="-285750">
              <a:buFont typeface="Arial,Sans-Serif" panose="020B0604020202020204" pitchFamily="34" charset="0"/>
              <a:buChar char="•"/>
            </a:pPr>
            <a:r>
              <a:rPr lang="en-US" sz="2000" dirty="0">
                <a:cs typeface="Arial"/>
              </a:rPr>
              <a:t>Same as SSRIs</a:t>
            </a:r>
            <a:endParaRPr lang="en-US" sz="2000" dirty="0">
              <a:solidFill>
                <a:srgbClr val="003A70"/>
              </a:solidFill>
              <a:cs typeface="Arial"/>
            </a:endParaRPr>
          </a:p>
          <a:p>
            <a:pPr marL="742950" lvl="1" indent="-285750">
              <a:buClr>
                <a:srgbClr val="4B4C4E"/>
              </a:buClr>
              <a:buFont typeface="Arial,Sans-Serif" panose="020B0604020202020204" pitchFamily="34" charset="0"/>
              <a:buChar char="•"/>
            </a:pPr>
            <a:r>
              <a:rPr lang="en-US" sz="2000" dirty="0">
                <a:cs typeface="Arial"/>
              </a:rPr>
              <a:t>May be helpful for ADHD (especially venlafaxine) </a:t>
            </a:r>
            <a:endParaRPr lang="en-US" sz="2000" dirty="0">
              <a:solidFill>
                <a:srgbClr val="003A70"/>
              </a:solidFill>
              <a:cs typeface="Arial"/>
            </a:endParaRPr>
          </a:p>
          <a:p>
            <a:pPr>
              <a:buClr>
                <a:srgbClr val="4B4C4E"/>
              </a:buClr>
            </a:pPr>
            <a:endParaRPr lang="en-US" sz="1800" dirty="0">
              <a:cs typeface="Arial"/>
            </a:endParaRPr>
          </a:p>
          <a:p>
            <a:pPr marL="457200" indent="-457200">
              <a:buClr>
                <a:srgbClr val="4B4C4E"/>
              </a:buClr>
              <a:buChar char="•"/>
            </a:pPr>
            <a:endParaRPr lang="en-US" sz="2800" dirty="0">
              <a:cs typeface="Arial"/>
            </a:endParaRPr>
          </a:p>
          <a:p>
            <a:pPr marL="457200" indent="-457200">
              <a:buClr>
                <a:srgbClr val="4B4C4E"/>
              </a:buClr>
              <a:buChar char="•"/>
            </a:pPr>
            <a:endParaRPr lang="en-US" sz="2800" dirty="0">
              <a:cs typeface="Arial"/>
            </a:endParaRPr>
          </a:p>
        </p:txBody>
      </p:sp>
      <p:sp>
        <p:nvSpPr>
          <p:cNvPr id="7" name="Content Placeholder 2">
            <a:extLst>
              <a:ext uri="{FF2B5EF4-FFF2-40B4-BE49-F238E27FC236}">
                <a16:creationId xmlns:a16="http://schemas.microsoft.com/office/drawing/2014/main" id="{EA919FA5-F8DF-04E6-5E7B-D2F3904EB367}"/>
              </a:ext>
            </a:extLst>
          </p:cNvPr>
          <p:cNvSpPr txBox="1">
            <a:spLocks/>
          </p:cNvSpPr>
          <p:nvPr/>
        </p:nvSpPr>
        <p:spPr>
          <a:xfrm>
            <a:off x="8077104" y="1284044"/>
            <a:ext cx="4115825" cy="40627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       Risks/Drawbacks</a:t>
            </a:r>
          </a:p>
          <a:p>
            <a:endParaRPr lang="en-US" sz="1900" b="1" dirty="0">
              <a:cs typeface="Arial"/>
            </a:endParaRPr>
          </a:p>
          <a:p>
            <a:pPr marL="571500" indent="-571500">
              <a:buFont typeface="Arial,Sans-Serif" panose="020B0604020202020204" pitchFamily="34" charset="0"/>
              <a:buChar char="•"/>
            </a:pPr>
            <a:r>
              <a:rPr lang="en-US" sz="2000" dirty="0">
                <a:cs typeface="Arial"/>
              </a:rPr>
              <a:t>Can increase blood pressure </a:t>
            </a:r>
            <a:endParaRPr lang="en-US" sz="2000" dirty="0">
              <a:solidFill>
                <a:srgbClr val="003A70"/>
              </a:solidFill>
              <a:cs typeface="Arial"/>
            </a:endParaRPr>
          </a:p>
          <a:p>
            <a:pPr marL="571500" indent="-571500">
              <a:buClr>
                <a:srgbClr val="4B4C4E"/>
              </a:buClr>
              <a:buFont typeface="Arial,Sans-Serif" panose="020B0604020202020204" pitchFamily="34" charset="0"/>
              <a:buChar char="•"/>
            </a:pPr>
            <a:r>
              <a:rPr lang="en-US" sz="2000" dirty="0">
                <a:cs typeface="Arial"/>
              </a:rPr>
              <a:t>Avoid venlafaxine in seizure disorder</a:t>
            </a:r>
            <a:endParaRPr lang="en-US" sz="2000" dirty="0">
              <a:solidFill>
                <a:srgbClr val="003A70"/>
              </a:solidFill>
              <a:cs typeface="Arial"/>
            </a:endParaRPr>
          </a:p>
          <a:p>
            <a:pPr marL="571500" indent="-571500">
              <a:buClr>
                <a:srgbClr val="4B4C4E"/>
              </a:buClr>
              <a:buFont typeface="Arial,Sans-Serif" panose="020B0604020202020204" pitchFamily="34" charset="0"/>
              <a:buChar char="•"/>
            </a:pPr>
            <a:r>
              <a:rPr lang="en-US" sz="2000" dirty="0">
                <a:cs typeface="Arial"/>
              </a:rPr>
              <a:t>Drug interactions with duloxetine </a:t>
            </a:r>
            <a:endParaRPr lang="en-US" sz="2000" dirty="0"/>
          </a:p>
        </p:txBody>
      </p:sp>
      <p:cxnSp>
        <p:nvCxnSpPr>
          <p:cNvPr id="8" name="Straight Arrow Connector 7">
            <a:extLst>
              <a:ext uri="{FF2B5EF4-FFF2-40B4-BE49-F238E27FC236}">
                <a16:creationId xmlns:a16="http://schemas.microsoft.com/office/drawing/2014/main" id="{6F10719E-633D-B03F-46DD-9C9773271CD8}"/>
              </a:ext>
            </a:extLst>
          </p:cNvPr>
          <p:cNvCxnSpPr/>
          <p:nvPr/>
        </p:nvCxnSpPr>
        <p:spPr>
          <a:xfrm flipH="1">
            <a:off x="3813794" y="1286683"/>
            <a:ext cx="17986" cy="4492102"/>
          </a:xfrm>
          <a:prstGeom prst="straightConnector1">
            <a:avLst/>
          </a:prstGeom>
          <a:ln w="28575"/>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FDE55E19-677F-2E62-7750-130336B25DAD}"/>
              </a:ext>
            </a:extLst>
          </p:cNvPr>
          <p:cNvCxnSpPr>
            <a:cxnSpLocks/>
          </p:cNvCxnSpPr>
          <p:nvPr/>
        </p:nvCxnSpPr>
        <p:spPr>
          <a:xfrm>
            <a:off x="7708803" y="1170220"/>
            <a:ext cx="18737" cy="4593089"/>
          </a:xfrm>
          <a:prstGeom prst="straightConnector1">
            <a:avLst/>
          </a:prstGeom>
          <a:ln w="28575"/>
        </p:spPr>
        <p:style>
          <a:lnRef idx="1">
            <a:schemeClr val="accent5"/>
          </a:lnRef>
          <a:fillRef idx="0">
            <a:schemeClr val="accent5"/>
          </a:fillRef>
          <a:effectRef idx="0">
            <a:schemeClr val="accent5"/>
          </a:effectRef>
          <a:fontRef idx="minor">
            <a:schemeClr val="tx1"/>
          </a:fontRef>
        </p:style>
      </p:cxnSp>
      <p:pic>
        <p:nvPicPr>
          <p:cNvPr id="11" name="Graphic 10" descr="Checkmark with solid fill">
            <a:extLst>
              <a:ext uri="{FF2B5EF4-FFF2-40B4-BE49-F238E27FC236}">
                <a16:creationId xmlns:a16="http://schemas.microsoft.com/office/drawing/2014/main" id="{8CF0815A-2E35-0BDF-0EA2-96602C1969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873" y="1172980"/>
            <a:ext cx="552138" cy="639580"/>
          </a:xfrm>
          <a:prstGeom prst="rect">
            <a:avLst/>
          </a:prstGeom>
        </p:spPr>
      </p:pic>
      <p:pic>
        <p:nvPicPr>
          <p:cNvPr id="13" name="Graphic 12" descr="Warning with solid fill">
            <a:extLst>
              <a:ext uri="{FF2B5EF4-FFF2-40B4-BE49-F238E27FC236}">
                <a16:creationId xmlns:a16="http://schemas.microsoft.com/office/drawing/2014/main" id="{69B94582-D6B6-D453-CDC6-30BF4195D5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160" y="1147998"/>
            <a:ext cx="689548" cy="664564"/>
          </a:xfrm>
          <a:prstGeom prst="rect">
            <a:avLst/>
          </a:prstGeom>
        </p:spPr>
      </p:pic>
    </p:spTree>
    <p:extLst>
      <p:ext uri="{BB962C8B-B14F-4D97-AF65-F5344CB8AC3E}">
        <p14:creationId xmlns:p14="http://schemas.microsoft.com/office/powerpoint/2010/main" val="3034129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A59E-E079-3F21-1E3E-D4B33A8C2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52499-BB68-5CDD-49DF-ECBECED53132}"/>
              </a:ext>
            </a:extLst>
          </p:cNvPr>
          <p:cNvSpPr>
            <a:spLocks noGrp="1"/>
          </p:cNvSpPr>
          <p:nvPr>
            <p:ph type="title"/>
          </p:nvPr>
        </p:nvSpPr>
        <p:spPr>
          <a:xfrm>
            <a:off x="247663" y="347384"/>
            <a:ext cx="11947270" cy="652970"/>
          </a:xfrm>
        </p:spPr>
        <p:txBody>
          <a:bodyPr>
            <a:normAutofit/>
          </a:bodyPr>
          <a:lstStyle/>
          <a:p>
            <a:r>
              <a:rPr lang="en-US" sz="3600" dirty="0">
                <a:cs typeface="Arial"/>
              </a:rPr>
              <a:t>Others   </a:t>
            </a:r>
            <a:endParaRPr lang="en-US" dirty="0"/>
          </a:p>
        </p:txBody>
      </p:sp>
      <p:sp>
        <p:nvSpPr>
          <p:cNvPr id="3" name="Content Placeholder 2">
            <a:extLst>
              <a:ext uri="{FF2B5EF4-FFF2-40B4-BE49-F238E27FC236}">
                <a16:creationId xmlns:a16="http://schemas.microsoft.com/office/drawing/2014/main" id="{166EB7F1-2D56-FB31-AE66-ABC826260317}"/>
              </a:ext>
            </a:extLst>
          </p:cNvPr>
          <p:cNvSpPr>
            <a:spLocks noGrp="1"/>
          </p:cNvSpPr>
          <p:nvPr>
            <p:ph idx="1"/>
          </p:nvPr>
        </p:nvSpPr>
        <p:spPr>
          <a:xfrm>
            <a:off x="397565" y="1273569"/>
            <a:ext cx="3785319" cy="4283118"/>
          </a:xfrm>
        </p:spPr>
        <p:txBody>
          <a:bodyPr vert="horz" lIns="91440" tIns="45720" rIns="91440" bIns="45720" rtlCol="0" anchor="t">
            <a:normAutofit lnSpcReduction="10000"/>
          </a:bodyPr>
          <a:lstStyle/>
          <a:p>
            <a:r>
              <a:rPr lang="en-US" sz="2800" b="1" dirty="0">
                <a:cs typeface="Arial"/>
              </a:rPr>
              <a:t>Propranolol</a:t>
            </a:r>
          </a:p>
          <a:p>
            <a:r>
              <a:rPr lang="en-US" sz="1800" u="sng" dirty="0">
                <a:cs typeface="Arial"/>
              </a:rPr>
              <a:t>Benefits</a:t>
            </a:r>
          </a:p>
          <a:p>
            <a:pPr marL="342900" indent="-342900">
              <a:buClr>
                <a:srgbClr val="4B4C4E"/>
              </a:buClr>
              <a:buFont typeface="Arial" panose="020B0604020202020204" pitchFamily="34" charset="0"/>
              <a:buChar char="•"/>
            </a:pPr>
            <a:r>
              <a:rPr lang="en-US" sz="1800" dirty="0">
                <a:cs typeface="Arial"/>
              </a:rPr>
              <a:t>Can be used scheduled or as needed for situational anxiety</a:t>
            </a:r>
          </a:p>
          <a:p>
            <a:pPr marL="342900" indent="-342900">
              <a:buClr>
                <a:srgbClr val="4B4C4E"/>
              </a:buClr>
              <a:buFont typeface="Arial" panose="020B0604020202020204" pitchFamily="34" charset="0"/>
              <a:buChar char="•"/>
            </a:pPr>
            <a:r>
              <a:rPr lang="en-US" sz="1800" dirty="0">
                <a:cs typeface="Arial"/>
              </a:rPr>
              <a:t>Prevents panic-like symptoms</a:t>
            </a:r>
          </a:p>
          <a:p>
            <a:pPr marL="342900" indent="-342900">
              <a:buClr>
                <a:srgbClr val="4B4C4E"/>
              </a:buClr>
              <a:buFont typeface="Arial" panose="020B0604020202020204" pitchFamily="34" charset="0"/>
              <a:buChar char="•"/>
            </a:pPr>
            <a:r>
              <a:rPr lang="en-US" sz="1800" dirty="0">
                <a:cs typeface="Arial"/>
              </a:rPr>
              <a:t>Can help tremor</a:t>
            </a:r>
          </a:p>
          <a:p>
            <a:pPr>
              <a:buClr>
                <a:srgbClr val="4B4C4E"/>
              </a:buClr>
            </a:pPr>
            <a:r>
              <a:rPr lang="en-US" sz="1800" u="sng" dirty="0">
                <a:cs typeface="Arial"/>
              </a:rPr>
              <a:t>Risks/Drawbacks</a:t>
            </a:r>
          </a:p>
          <a:p>
            <a:pPr marL="342900" indent="-342900">
              <a:buClr>
                <a:srgbClr val="4B4C4E"/>
              </a:buClr>
              <a:buFont typeface="Arial" panose="020B0604020202020204" pitchFamily="34" charset="0"/>
              <a:buChar char="•"/>
            </a:pPr>
            <a:r>
              <a:rPr lang="en-US" sz="1800" dirty="0">
                <a:cs typeface="Arial"/>
              </a:rPr>
              <a:t>Can cause dizziness, decreased heart rate/blood pressure </a:t>
            </a:r>
          </a:p>
          <a:p>
            <a:pPr marL="342900" indent="-342900">
              <a:buClr>
                <a:srgbClr val="4B4C4E"/>
              </a:buClr>
              <a:buFont typeface="Arial" panose="020B0604020202020204" pitchFamily="34" charset="0"/>
              <a:buChar char="•"/>
            </a:pPr>
            <a:r>
              <a:rPr lang="en-US" sz="1800" dirty="0">
                <a:cs typeface="Arial"/>
              </a:rPr>
              <a:t>Caution with beta-2 agonist (albuterol) or other agents that decrease blood pressure/heart rate </a:t>
            </a:r>
          </a:p>
          <a:p>
            <a:endParaRPr lang="en-US" dirty="0"/>
          </a:p>
          <a:p>
            <a:endParaRPr lang="en-US" dirty="0"/>
          </a:p>
          <a:p>
            <a:endParaRPr lang="en-US" dirty="0"/>
          </a:p>
        </p:txBody>
      </p:sp>
      <p:sp>
        <p:nvSpPr>
          <p:cNvPr id="5" name="Content Placeholder 2">
            <a:extLst>
              <a:ext uri="{FF2B5EF4-FFF2-40B4-BE49-F238E27FC236}">
                <a16:creationId xmlns:a16="http://schemas.microsoft.com/office/drawing/2014/main" id="{EF3C2CDF-9999-37B8-4878-344B8ECD7724}"/>
              </a:ext>
            </a:extLst>
          </p:cNvPr>
          <p:cNvSpPr txBox="1">
            <a:spLocks/>
          </p:cNvSpPr>
          <p:nvPr/>
        </p:nvSpPr>
        <p:spPr>
          <a:xfrm>
            <a:off x="4279444" y="1276067"/>
            <a:ext cx="4005807" cy="50825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Hydroxyzine </a:t>
            </a:r>
          </a:p>
          <a:p>
            <a:r>
              <a:rPr lang="en-US" sz="1800" u="sng" dirty="0">
                <a:cs typeface="Arial"/>
              </a:rPr>
              <a:t>Benefits</a:t>
            </a:r>
            <a:endParaRPr lang="en-US" sz="1800" dirty="0">
              <a:cs typeface="Arial"/>
            </a:endParaRPr>
          </a:p>
          <a:p>
            <a:pPr marL="285750" indent="-285750">
              <a:buClr>
                <a:srgbClr val="4B4C4E"/>
              </a:buClr>
              <a:buFont typeface="Arial" panose="020B0604020202020204" pitchFamily="34" charset="0"/>
              <a:buChar char="•"/>
            </a:pPr>
            <a:r>
              <a:rPr lang="en-US" sz="1800" dirty="0">
                <a:cs typeface="Arial"/>
              </a:rPr>
              <a:t>Can be used scheduled or as needed for situational anxiety</a:t>
            </a:r>
          </a:p>
          <a:p>
            <a:pPr marL="285750" indent="-285750">
              <a:buClr>
                <a:srgbClr val="4B4C4E"/>
              </a:buClr>
              <a:buFont typeface="Arial" panose="020B0604020202020204" pitchFamily="34" charset="0"/>
              <a:buChar char="•"/>
            </a:pPr>
            <a:r>
              <a:rPr lang="en-US" sz="1800" dirty="0">
                <a:cs typeface="Arial"/>
              </a:rPr>
              <a:t>Can be used for sleep</a:t>
            </a:r>
            <a:endParaRPr lang="en-US" sz="1800" dirty="0">
              <a:solidFill>
                <a:srgbClr val="003A70"/>
              </a:solidFill>
              <a:cs typeface="Arial"/>
            </a:endParaRPr>
          </a:p>
          <a:p>
            <a:pPr marL="285750" indent="-285750">
              <a:buClr>
                <a:srgbClr val="4B4C4E"/>
              </a:buClr>
              <a:buChar char="•"/>
            </a:pPr>
            <a:r>
              <a:rPr lang="en-US" sz="1800" dirty="0">
                <a:cs typeface="Arial"/>
              </a:rPr>
              <a:t>Can be used as needed for situational anxiety</a:t>
            </a:r>
          </a:p>
          <a:p>
            <a:r>
              <a:rPr lang="en-US" sz="1800" u="sng" dirty="0">
                <a:cs typeface="Arial"/>
              </a:rPr>
              <a:t>Risks/Drawbacks</a:t>
            </a:r>
            <a:endParaRPr lang="en-US" sz="1800" dirty="0">
              <a:cs typeface="Arial"/>
            </a:endParaRPr>
          </a:p>
          <a:p>
            <a:pPr marL="285750" indent="-285750">
              <a:buClr>
                <a:srgbClr val="4B4C4E"/>
              </a:buClr>
              <a:buChar char="•"/>
            </a:pPr>
            <a:r>
              <a:rPr lang="en-US" sz="1800" dirty="0">
                <a:cs typeface="Arial"/>
              </a:rPr>
              <a:t>Risk for paradoxical (opposite) reaction (agitation, excitation)</a:t>
            </a:r>
          </a:p>
          <a:p>
            <a:pPr marL="285750" indent="-285750">
              <a:buClr>
                <a:srgbClr val="4B4C4E"/>
              </a:buClr>
              <a:buChar char="•"/>
            </a:pPr>
            <a:r>
              <a:rPr lang="en-US" sz="1800" dirty="0">
                <a:cs typeface="Arial"/>
              </a:rPr>
              <a:t>Side effects: sleepiness, constipation </a:t>
            </a:r>
            <a:endParaRPr lang="en-US" sz="2800" dirty="0">
              <a:cs typeface="Arial"/>
            </a:endParaRPr>
          </a:p>
          <a:p>
            <a:pPr indent="-457200">
              <a:buClr>
                <a:srgbClr val="4B4C4E"/>
              </a:buClr>
              <a:buChar char="•"/>
            </a:pPr>
            <a:endParaRPr lang="en-US" sz="2800" dirty="0">
              <a:cs typeface="Arial"/>
            </a:endParaRPr>
          </a:p>
          <a:p>
            <a:pPr marL="457200" indent="-457200">
              <a:buClr>
                <a:srgbClr val="4B4C4E"/>
              </a:buClr>
              <a:buChar char="•"/>
            </a:pPr>
            <a:endParaRPr lang="en-US" sz="2800" dirty="0">
              <a:cs typeface="Arial"/>
            </a:endParaRPr>
          </a:p>
          <a:p>
            <a:pPr>
              <a:buClr>
                <a:srgbClr val="4B4C4E"/>
              </a:buClr>
            </a:pPr>
            <a:endParaRPr lang="en-US" sz="2800" dirty="0">
              <a:cs typeface="Arial"/>
            </a:endParaRPr>
          </a:p>
        </p:txBody>
      </p:sp>
      <p:sp>
        <p:nvSpPr>
          <p:cNvPr id="7" name="Content Placeholder 2">
            <a:extLst>
              <a:ext uri="{FF2B5EF4-FFF2-40B4-BE49-F238E27FC236}">
                <a16:creationId xmlns:a16="http://schemas.microsoft.com/office/drawing/2014/main" id="{B5607974-3B92-4303-0AF6-7644C64EE0AF}"/>
              </a:ext>
            </a:extLst>
          </p:cNvPr>
          <p:cNvSpPr txBox="1">
            <a:spLocks/>
          </p:cNvSpPr>
          <p:nvPr/>
        </p:nvSpPr>
        <p:spPr>
          <a:xfrm>
            <a:off x="8282390" y="1272757"/>
            <a:ext cx="3772828" cy="40740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Alpha-2 Agonists</a:t>
            </a:r>
          </a:p>
          <a:p>
            <a:pPr>
              <a:buClr>
                <a:srgbClr val="4B4C4E"/>
              </a:buClr>
            </a:pPr>
            <a:r>
              <a:rPr lang="en-US" sz="1800" u="sng" dirty="0">
                <a:cs typeface="Arial"/>
              </a:rPr>
              <a:t>Benefits</a:t>
            </a:r>
            <a:endParaRPr lang="en-US" sz="1800" dirty="0">
              <a:solidFill>
                <a:srgbClr val="003A70"/>
              </a:solidFill>
              <a:cs typeface="Arial"/>
            </a:endParaRPr>
          </a:p>
          <a:p>
            <a:pPr marL="285750" indent="-285750">
              <a:buClr>
                <a:srgbClr val="4B4C4E"/>
              </a:buClr>
              <a:buFont typeface="Arial" panose="020B0604020202020204" pitchFamily="34" charset="0"/>
              <a:buChar char="•"/>
            </a:pPr>
            <a:r>
              <a:rPr lang="en-US" sz="1800" dirty="0">
                <a:cs typeface="Arial"/>
              </a:rPr>
              <a:t>Can use higher dose for sleep</a:t>
            </a:r>
            <a:endParaRPr lang="en-US" sz="1800" dirty="0">
              <a:solidFill>
                <a:srgbClr val="003A70"/>
              </a:solidFill>
              <a:cs typeface="Arial"/>
            </a:endParaRPr>
          </a:p>
          <a:p>
            <a:pPr marL="285750" indent="-285750">
              <a:buClr>
                <a:srgbClr val="4B4C4E"/>
              </a:buClr>
              <a:buFont typeface="Arial" panose="020B0604020202020204" pitchFamily="34" charset="0"/>
              <a:buChar char="•"/>
            </a:pPr>
            <a:r>
              <a:rPr lang="en-US" sz="1800" dirty="0">
                <a:cs typeface="Arial"/>
              </a:rPr>
              <a:t>Can be used for ADHD symptoms</a:t>
            </a:r>
            <a:endParaRPr lang="en-US" sz="1800" dirty="0">
              <a:solidFill>
                <a:srgbClr val="4B4D4E"/>
              </a:solidFill>
              <a:cs typeface="Arial"/>
            </a:endParaRPr>
          </a:p>
          <a:p>
            <a:pPr>
              <a:buClr>
                <a:srgbClr val="4B4C4E"/>
              </a:buClr>
            </a:pPr>
            <a:r>
              <a:rPr lang="en-US" sz="1800" u="sng" dirty="0">
                <a:cs typeface="Arial"/>
              </a:rPr>
              <a:t>Risks/Drawbacks</a:t>
            </a:r>
            <a:endParaRPr lang="en-US" dirty="0">
              <a:cs typeface="Arial"/>
            </a:endParaRPr>
          </a:p>
          <a:p>
            <a:pPr marL="342900" indent="-342900">
              <a:buChar char="•"/>
            </a:pPr>
            <a:r>
              <a:rPr lang="en-US" sz="1800" dirty="0">
                <a:cs typeface="Arial"/>
              </a:rPr>
              <a:t>Side effects: sleepiness, decreased blood pressure, constipation</a:t>
            </a:r>
          </a:p>
          <a:p>
            <a:pPr marL="571500" indent="-571500">
              <a:buClr>
                <a:srgbClr val="4B4C4E"/>
              </a:buClr>
              <a:buChar char="•"/>
            </a:pPr>
            <a:endParaRPr lang="en-US" sz="2800" dirty="0">
              <a:cs typeface="Arial"/>
            </a:endParaRPr>
          </a:p>
        </p:txBody>
      </p:sp>
    </p:spTree>
    <p:extLst>
      <p:ext uri="{BB962C8B-B14F-4D97-AF65-F5344CB8AC3E}">
        <p14:creationId xmlns:p14="http://schemas.microsoft.com/office/powerpoint/2010/main" val="846676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4572-340C-F07A-B32D-827C572DA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22BA0-6DDE-8A08-A50A-6D1AEAAEF738}"/>
              </a:ext>
            </a:extLst>
          </p:cNvPr>
          <p:cNvSpPr>
            <a:spLocks noGrp="1"/>
          </p:cNvSpPr>
          <p:nvPr>
            <p:ph type="title"/>
          </p:nvPr>
        </p:nvSpPr>
        <p:spPr>
          <a:xfrm>
            <a:off x="247663" y="347384"/>
            <a:ext cx="11947270" cy="652970"/>
          </a:xfrm>
        </p:spPr>
        <p:txBody>
          <a:bodyPr>
            <a:normAutofit/>
          </a:bodyPr>
          <a:lstStyle/>
          <a:p>
            <a:r>
              <a:rPr lang="en-US" sz="3600" dirty="0">
                <a:cs typeface="Arial"/>
              </a:rPr>
              <a:t>Others Cont.   </a:t>
            </a:r>
            <a:endParaRPr lang="en-US" dirty="0"/>
          </a:p>
        </p:txBody>
      </p:sp>
      <p:sp>
        <p:nvSpPr>
          <p:cNvPr id="3" name="Content Placeholder 2">
            <a:extLst>
              <a:ext uri="{FF2B5EF4-FFF2-40B4-BE49-F238E27FC236}">
                <a16:creationId xmlns:a16="http://schemas.microsoft.com/office/drawing/2014/main" id="{6373830B-4F65-B380-5EE9-B756ED639678}"/>
              </a:ext>
            </a:extLst>
          </p:cNvPr>
          <p:cNvSpPr>
            <a:spLocks noGrp="1"/>
          </p:cNvSpPr>
          <p:nvPr>
            <p:ph idx="1"/>
          </p:nvPr>
        </p:nvSpPr>
        <p:spPr>
          <a:xfrm>
            <a:off x="397565" y="1493906"/>
            <a:ext cx="3757777" cy="4062781"/>
          </a:xfrm>
        </p:spPr>
        <p:txBody>
          <a:bodyPr vert="horz" lIns="91440" tIns="45720" rIns="91440" bIns="45720" rtlCol="0" anchor="t">
            <a:normAutofit/>
          </a:bodyPr>
          <a:lstStyle/>
          <a:p>
            <a:r>
              <a:rPr lang="en-US" sz="2800" b="1" dirty="0">
                <a:cs typeface="Arial"/>
              </a:rPr>
              <a:t>Bupropion</a:t>
            </a:r>
          </a:p>
          <a:p>
            <a:r>
              <a:rPr lang="en-US" sz="1800" u="sng" dirty="0">
                <a:cs typeface="Arial"/>
              </a:rPr>
              <a:t>Benefits</a:t>
            </a:r>
            <a:endParaRPr lang="en-US" sz="1800" dirty="0">
              <a:solidFill>
                <a:srgbClr val="003A70"/>
              </a:solidFill>
              <a:cs typeface="Arial"/>
            </a:endParaRPr>
          </a:p>
          <a:p>
            <a:pPr marL="285750" indent="-285750">
              <a:buClr>
                <a:srgbClr val="4B4C4E"/>
              </a:buClr>
              <a:buFont typeface="Arial" panose="020B0604020202020204" pitchFamily="34" charset="0"/>
              <a:buChar char="•"/>
            </a:pPr>
            <a:r>
              <a:rPr lang="en-US" sz="1800" dirty="0">
                <a:cs typeface="Arial"/>
              </a:rPr>
              <a:t>Can also help ADHD symptoms </a:t>
            </a:r>
            <a:endParaRPr lang="en-US" sz="1800" dirty="0">
              <a:solidFill>
                <a:srgbClr val="003A70"/>
              </a:solidFill>
              <a:cs typeface="Arial"/>
            </a:endParaRPr>
          </a:p>
          <a:p>
            <a:pPr marL="285750" indent="-285750">
              <a:buClr>
                <a:srgbClr val="4B4C4E"/>
              </a:buClr>
              <a:buChar char="•"/>
            </a:pPr>
            <a:r>
              <a:rPr lang="en-US" sz="1800" dirty="0">
                <a:cs typeface="Arial"/>
              </a:rPr>
              <a:t>Weight loss </a:t>
            </a:r>
          </a:p>
          <a:p>
            <a:pPr>
              <a:buClr>
                <a:srgbClr val="4B4C4E"/>
              </a:buClr>
            </a:pPr>
            <a:r>
              <a:rPr lang="en-US" sz="1800" u="sng" dirty="0">
                <a:cs typeface="Arial"/>
              </a:rPr>
              <a:t>Risks/Drawbacks</a:t>
            </a:r>
            <a:endParaRPr lang="en-US" sz="1800" dirty="0">
              <a:cs typeface="Arial" panose="020B0604020202020204"/>
            </a:endParaRPr>
          </a:p>
          <a:p>
            <a:pPr marL="342900" indent="-342900">
              <a:buClr>
                <a:srgbClr val="4B4C4E"/>
              </a:buClr>
              <a:buChar char="•"/>
            </a:pPr>
            <a:r>
              <a:rPr lang="en-US" sz="1800" dirty="0">
                <a:cs typeface="Arial" panose="020B0604020202020204"/>
              </a:rPr>
              <a:t>Potential for drug-drug interactions </a:t>
            </a:r>
          </a:p>
          <a:p>
            <a:pPr marL="342900" indent="-342900">
              <a:buClr>
                <a:srgbClr val="4B4C4E"/>
              </a:buClr>
              <a:buChar char="•"/>
            </a:pPr>
            <a:r>
              <a:rPr lang="en-US" sz="1800" dirty="0">
                <a:cs typeface="Arial" panose="020B0604020202020204"/>
              </a:rPr>
              <a:t>Caution with seizure history</a:t>
            </a:r>
          </a:p>
          <a:p>
            <a:pPr marL="457200" indent="-457200">
              <a:buClr>
                <a:srgbClr val="4B4C4E"/>
              </a:buClr>
              <a:buChar char="•"/>
            </a:pPr>
            <a:endParaRPr lang="en-US" sz="2800" dirty="0">
              <a:cs typeface="Arial"/>
            </a:endParaRPr>
          </a:p>
          <a:p>
            <a:endParaRPr lang="en-US" sz="600" dirty="0">
              <a:cs typeface="Arial"/>
            </a:endParaRPr>
          </a:p>
          <a:p>
            <a:endParaRPr lang="en-US" dirty="0">
              <a:cs typeface="Arial"/>
            </a:endParaRPr>
          </a:p>
          <a:p>
            <a:endParaRPr lang="en-US" sz="2800" b="1" dirty="0">
              <a:cs typeface="Arial"/>
            </a:endParaRPr>
          </a:p>
        </p:txBody>
      </p:sp>
      <p:sp>
        <p:nvSpPr>
          <p:cNvPr id="5" name="Content Placeholder 2">
            <a:extLst>
              <a:ext uri="{FF2B5EF4-FFF2-40B4-BE49-F238E27FC236}">
                <a16:creationId xmlns:a16="http://schemas.microsoft.com/office/drawing/2014/main" id="{62CC86C8-B073-8312-44BA-B825B0CDAE1A}"/>
              </a:ext>
            </a:extLst>
          </p:cNvPr>
          <p:cNvSpPr txBox="1">
            <a:spLocks/>
          </p:cNvSpPr>
          <p:nvPr/>
        </p:nvSpPr>
        <p:spPr>
          <a:xfrm>
            <a:off x="4160095" y="1496404"/>
            <a:ext cx="4097614" cy="48622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Buspirone  </a:t>
            </a:r>
          </a:p>
          <a:p>
            <a:pPr>
              <a:buClr>
                <a:srgbClr val="4B4C4E"/>
              </a:buClr>
            </a:pPr>
            <a:r>
              <a:rPr lang="en-US" sz="1800" u="sng" dirty="0">
                <a:solidFill>
                  <a:srgbClr val="4B4D4E"/>
                </a:solidFill>
                <a:cs typeface="Arial"/>
              </a:rPr>
              <a:t>Benefits</a:t>
            </a:r>
            <a:endParaRPr lang="en-US" sz="1800" dirty="0">
              <a:solidFill>
                <a:srgbClr val="003A70"/>
              </a:solidFill>
              <a:cs typeface="Arial"/>
            </a:endParaRPr>
          </a:p>
          <a:p>
            <a:pPr marL="285750" indent="-285750">
              <a:buClr>
                <a:srgbClr val="4B4C4E"/>
              </a:buClr>
              <a:buFont typeface="Arial" panose="020B0604020202020204" pitchFamily="34" charset="0"/>
              <a:buChar char="•"/>
            </a:pPr>
            <a:r>
              <a:rPr lang="en-US" sz="1800" dirty="0">
                <a:solidFill>
                  <a:srgbClr val="4B4D4E"/>
                </a:solidFill>
                <a:cs typeface="Arial"/>
              </a:rPr>
              <a:t>May be helpful for irritability/aggression </a:t>
            </a:r>
            <a:endParaRPr lang="en-US" sz="1800" dirty="0">
              <a:solidFill>
                <a:srgbClr val="003A70"/>
              </a:solidFill>
              <a:cs typeface="Arial"/>
            </a:endParaRPr>
          </a:p>
          <a:p>
            <a:pPr>
              <a:buClr>
                <a:srgbClr val="4B4C4E"/>
              </a:buClr>
            </a:pPr>
            <a:r>
              <a:rPr lang="en-US" sz="1800" u="sng" dirty="0">
                <a:solidFill>
                  <a:srgbClr val="4B4D4E"/>
                </a:solidFill>
                <a:cs typeface="Arial"/>
              </a:rPr>
              <a:t>Risks/Drawbacks</a:t>
            </a:r>
            <a:endParaRPr lang="en-US" sz="1800" u="sng" dirty="0">
              <a:cs typeface="Arial" panose="020B0604020202020204"/>
            </a:endParaRPr>
          </a:p>
          <a:p>
            <a:pPr marL="285750" indent="-285750">
              <a:buChar char="•"/>
            </a:pPr>
            <a:r>
              <a:rPr lang="en-US" sz="1800" dirty="0">
                <a:cs typeface="Arial"/>
              </a:rPr>
              <a:t>Generally less effective </a:t>
            </a:r>
          </a:p>
          <a:p>
            <a:pPr marL="285750" indent="-285750">
              <a:buClr>
                <a:srgbClr val="4B4C4E"/>
              </a:buClr>
              <a:buChar char="•"/>
            </a:pPr>
            <a:r>
              <a:rPr lang="en-US" sz="1800" dirty="0">
                <a:cs typeface="Arial"/>
              </a:rPr>
              <a:t>Dosed twice daily </a:t>
            </a:r>
          </a:p>
          <a:p>
            <a:pPr marL="457200" indent="-457200">
              <a:buClr>
                <a:srgbClr val="4B4C4E"/>
              </a:buClr>
              <a:buChar char="•"/>
            </a:pPr>
            <a:endParaRPr lang="en-US" dirty="0">
              <a:cs typeface="Arial"/>
            </a:endParaRPr>
          </a:p>
          <a:p>
            <a:pPr marL="285750" indent="-285750">
              <a:buClr>
                <a:srgbClr val="4B4C4E"/>
              </a:buClr>
              <a:buChar char="•"/>
            </a:pPr>
            <a:endParaRPr lang="en-US" sz="2800" dirty="0">
              <a:cs typeface="Arial"/>
            </a:endParaRPr>
          </a:p>
          <a:p>
            <a:pPr indent="-457200">
              <a:buClr>
                <a:srgbClr val="4B4C4E"/>
              </a:buClr>
              <a:buChar char="•"/>
            </a:pPr>
            <a:endParaRPr lang="en-US" sz="2800" dirty="0">
              <a:cs typeface="Arial"/>
            </a:endParaRPr>
          </a:p>
          <a:p>
            <a:pPr marL="457200" indent="-457200">
              <a:buClr>
                <a:srgbClr val="4B4C4E"/>
              </a:buClr>
              <a:buChar char="•"/>
            </a:pPr>
            <a:endParaRPr lang="en-US" sz="2800" dirty="0">
              <a:cs typeface="Arial"/>
            </a:endParaRPr>
          </a:p>
          <a:p>
            <a:pPr>
              <a:buClr>
                <a:srgbClr val="4B4C4E"/>
              </a:buClr>
            </a:pPr>
            <a:endParaRPr lang="en-US" sz="2800" dirty="0">
              <a:cs typeface="Arial"/>
            </a:endParaRPr>
          </a:p>
        </p:txBody>
      </p:sp>
      <p:sp>
        <p:nvSpPr>
          <p:cNvPr id="7" name="Content Placeholder 2">
            <a:extLst>
              <a:ext uri="{FF2B5EF4-FFF2-40B4-BE49-F238E27FC236}">
                <a16:creationId xmlns:a16="http://schemas.microsoft.com/office/drawing/2014/main" id="{AB3BAB83-1BE5-DCB9-C051-477447D2BF67}"/>
              </a:ext>
            </a:extLst>
          </p:cNvPr>
          <p:cNvSpPr txBox="1">
            <a:spLocks/>
          </p:cNvSpPr>
          <p:nvPr/>
        </p:nvSpPr>
        <p:spPr>
          <a:xfrm>
            <a:off x="7970096" y="1496404"/>
            <a:ext cx="4085122" cy="48622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400" kern="120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2000" kern="120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Clr>
                <a:schemeClr val="accent5">
                  <a:lumMod val="50000"/>
                </a:schemeClr>
              </a:buClr>
              <a:buFont typeface="Arial" panose="020B0604020202020204" pitchFamily="34" charset="0"/>
              <a:buNone/>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cs typeface="Arial"/>
              </a:rPr>
              <a:t>Mirtazapine </a:t>
            </a:r>
            <a:endParaRPr lang="en-US" dirty="0">
              <a:cs typeface="Arial" panose="020B0604020202020204"/>
            </a:endParaRPr>
          </a:p>
          <a:p>
            <a:r>
              <a:rPr lang="en-US" sz="1800" u="sng" dirty="0">
                <a:cs typeface="Arial"/>
              </a:rPr>
              <a:t>Benefits</a:t>
            </a:r>
            <a:endParaRPr lang="en-US" sz="1800" dirty="0">
              <a:solidFill>
                <a:srgbClr val="003A70"/>
              </a:solidFill>
              <a:cs typeface="Arial"/>
            </a:endParaRPr>
          </a:p>
          <a:p>
            <a:pPr marL="285750" indent="-285750">
              <a:buClr>
                <a:srgbClr val="4B4C4E"/>
              </a:buClr>
              <a:buFont typeface="Arial,Sans-Serif"/>
              <a:buChar char="•"/>
            </a:pPr>
            <a:r>
              <a:rPr lang="en-US" sz="1800" dirty="0">
                <a:cs typeface="Arial"/>
              </a:rPr>
              <a:t>May be helpful for irritability/aggression</a:t>
            </a:r>
            <a:endParaRPr lang="en-US" sz="1800" dirty="0">
              <a:solidFill>
                <a:srgbClr val="4B4D4E"/>
              </a:solidFill>
              <a:cs typeface="Arial"/>
            </a:endParaRPr>
          </a:p>
          <a:p>
            <a:pPr marL="285750" indent="-285750">
              <a:buClr>
                <a:srgbClr val="4B4C4E"/>
              </a:buClr>
              <a:buFont typeface="Arial,Sans-Serif"/>
              <a:buChar char="•"/>
            </a:pPr>
            <a:r>
              <a:rPr lang="en-US" sz="1800" dirty="0">
                <a:cs typeface="Arial"/>
              </a:rPr>
              <a:t>Helpful for sleep </a:t>
            </a:r>
          </a:p>
          <a:p>
            <a:pPr marL="285750" indent="-285750">
              <a:buClr>
                <a:srgbClr val="4B4C4E"/>
              </a:buClr>
              <a:buFont typeface="Arial,Sans-Serif"/>
              <a:buChar char="•"/>
            </a:pPr>
            <a:r>
              <a:rPr lang="en-US" sz="1800" dirty="0">
                <a:cs typeface="Arial"/>
              </a:rPr>
              <a:t>Can improve appetite </a:t>
            </a:r>
          </a:p>
          <a:p>
            <a:r>
              <a:rPr lang="en-US" sz="1800" u="sng" dirty="0">
                <a:cs typeface="Arial"/>
              </a:rPr>
              <a:t>Risks/Drawbacks</a:t>
            </a:r>
            <a:endParaRPr lang="en-US" sz="1800" dirty="0">
              <a:cs typeface="Arial"/>
            </a:endParaRPr>
          </a:p>
          <a:p>
            <a:pPr marL="457200" indent="-457200">
              <a:buClr>
                <a:srgbClr val="4B4C4E"/>
              </a:buClr>
              <a:buChar char="•"/>
            </a:pPr>
            <a:r>
              <a:rPr lang="en-US" sz="1800" dirty="0">
                <a:cs typeface="Arial"/>
              </a:rPr>
              <a:t>Can increase appetite and cause weight gain</a:t>
            </a:r>
          </a:p>
          <a:p>
            <a:pPr marL="457200" indent="-457200">
              <a:buClr>
                <a:srgbClr val="4B4C4E"/>
              </a:buClr>
              <a:buChar char="•"/>
            </a:pPr>
            <a:r>
              <a:rPr lang="en-US" sz="1800" dirty="0">
                <a:cs typeface="Arial"/>
              </a:rPr>
              <a:t>Needs lab monitoring</a:t>
            </a:r>
          </a:p>
          <a:p>
            <a:pPr marL="571500" indent="-571500">
              <a:buClr>
                <a:srgbClr val="4B4C4E"/>
              </a:buClr>
              <a:buChar char="•"/>
            </a:pPr>
            <a:endParaRPr lang="en-US" sz="2800" dirty="0">
              <a:cs typeface="Arial"/>
            </a:endParaRPr>
          </a:p>
        </p:txBody>
      </p:sp>
    </p:spTree>
    <p:extLst>
      <p:ext uri="{BB962C8B-B14F-4D97-AF65-F5344CB8AC3E}">
        <p14:creationId xmlns:p14="http://schemas.microsoft.com/office/powerpoint/2010/main" val="141916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7867C-572A-2AF2-A268-EDA2ED430A29}"/>
              </a:ext>
            </a:extLst>
          </p:cNvPr>
          <p:cNvSpPr>
            <a:spLocks noGrp="1"/>
          </p:cNvSpPr>
          <p:nvPr>
            <p:ph type="title"/>
          </p:nvPr>
        </p:nvSpPr>
        <p:spPr>
          <a:xfrm>
            <a:off x="572493" y="238539"/>
            <a:ext cx="11018520" cy="1434415"/>
          </a:xfrm>
        </p:spPr>
        <p:txBody>
          <a:bodyPr anchor="b">
            <a:normAutofit/>
          </a:bodyPr>
          <a:lstStyle/>
          <a:p>
            <a:r>
              <a:rPr lang="en-US" sz="5400">
                <a:cs typeface="Arial"/>
              </a:rPr>
              <a:t>Pharmacogenomic Testing  </a:t>
            </a:r>
            <a:endParaRPr lang="en-US" sz="54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D18172-619A-D7CB-1E97-61DC24AC464A}"/>
              </a:ext>
            </a:extLst>
          </p:cNvPr>
          <p:cNvSpPr>
            <a:spLocks noGrp="1"/>
          </p:cNvSpPr>
          <p:nvPr>
            <p:ph idx="1"/>
          </p:nvPr>
        </p:nvSpPr>
        <p:spPr>
          <a:xfrm>
            <a:off x="572493" y="1921415"/>
            <a:ext cx="7325650" cy="4718777"/>
          </a:xfrm>
        </p:spPr>
        <p:txBody>
          <a:bodyPr vert="horz" lIns="91440" tIns="45720" rIns="91440" bIns="45720" rtlCol="0" anchor="t">
            <a:normAutofit lnSpcReduction="10000"/>
          </a:bodyPr>
          <a:lstStyle/>
          <a:p>
            <a:r>
              <a:rPr lang="en-US" sz="2200" dirty="0">
                <a:cs typeface="Arial"/>
              </a:rPr>
              <a:t>Genetic tests that look at genes that metabolize (break down) medications </a:t>
            </a:r>
          </a:p>
          <a:p>
            <a:r>
              <a:rPr lang="en-US" sz="2200" dirty="0">
                <a:cs typeface="Arial"/>
              </a:rPr>
              <a:t>Medications ACTIVE --&gt; LESS ACTIVE </a:t>
            </a:r>
          </a:p>
          <a:p>
            <a:pPr marL="342900" indent="-342900">
              <a:buChar char="•"/>
            </a:pPr>
            <a:r>
              <a:rPr lang="en-US" sz="2200" dirty="0">
                <a:cs typeface="Arial"/>
              </a:rPr>
              <a:t>POOR metabolizers will not break down medications as well as normal metabolizers </a:t>
            </a:r>
          </a:p>
          <a:p>
            <a:pPr marL="800100" lvl="1" indent="-342900">
              <a:buClr>
                <a:srgbClr val="4B4C4E"/>
              </a:buClr>
              <a:buFont typeface="Courier New" panose="020B0604020202020204" pitchFamily="34" charset="0"/>
              <a:buChar char="o"/>
            </a:pPr>
            <a:r>
              <a:rPr lang="en-US" sz="2200" dirty="0">
                <a:cs typeface="Arial"/>
              </a:rPr>
              <a:t>Increased risk for side effects </a:t>
            </a:r>
          </a:p>
          <a:p>
            <a:pPr marL="342900" indent="-342900">
              <a:buClr>
                <a:srgbClr val="4B4C4E"/>
              </a:buClr>
              <a:buChar char="•"/>
            </a:pPr>
            <a:r>
              <a:rPr lang="en-US" sz="2200" dirty="0">
                <a:cs typeface="Arial"/>
              </a:rPr>
              <a:t>RAPID metabolizers will break down medications more quickly than normal metabolizers </a:t>
            </a:r>
          </a:p>
          <a:p>
            <a:pPr marL="800100" lvl="1" indent="-457200">
              <a:buClr>
                <a:srgbClr val="4B4C4E"/>
              </a:buClr>
              <a:buFont typeface="Courier New" panose="020B0604020202020204" pitchFamily="34" charset="0"/>
              <a:buChar char="o"/>
            </a:pPr>
            <a:r>
              <a:rPr lang="en-US" sz="2200" dirty="0">
                <a:cs typeface="Arial"/>
              </a:rPr>
              <a:t>Potential for less efficacy </a:t>
            </a:r>
          </a:p>
          <a:p>
            <a:r>
              <a:rPr lang="en-US" sz="2200" dirty="0">
                <a:cs typeface="Arial"/>
              </a:rPr>
              <a:t>Implications with ADHD and anxiety medications </a:t>
            </a:r>
            <a:endParaRPr lang="en-US" dirty="0"/>
          </a:p>
          <a:p>
            <a:r>
              <a:rPr lang="en-US" sz="2200" dirty="0">
                <a:cs typeface="Arial"/>
              </a:rPr>
              <a:t>Recommended when have not done well with several medications and additional medication needs are likely </a:t>
            </a:r>
          </a:p>
          <a:p>
            <a:r>
              <a:rPr lang="en-US" sz="2200" dirty="0">
                <a:cs typeface="Arial"/>
              </a:rPr>
              <a:t>Testing can be done with cheek swab or blood test </a:t>
            </a:r>
          </a:p>
          <a:p>
            <a:endParaRPr lang="en-US" sz="2200">
              <a:cs typeface="Arial"/>
            </a:endParaRPr>
          </a:p>
        </p:txBody>
      </p:sp>
      <p:pic>
        <p:nvPicPr>
          <p:cNvPr id="4" name="Picture 3" descr="8 Reasons Why Pharmacogenomics is Important - OmniPGX Blog">
            <a:extLst>
              <a:ext uri="{FF2B5EF4-FFF2-40B4-BE49-F238E27FC236}">
                <a16:creationId xmlns:a16="http://schemas.microsoft.com/office/drawing/2014/main" id="{466CDB25-A77D-DD01-C840-CFEA819DDE69}"/>
              </a:ext>
            </a:extLst>
          </p:cNvPr>
          <p:cNvPicPr>
            <a:picLocks noChangeAspect="1"/>
          </p:cNvPicPr>
          <p:nvPr/>
        </p:nvPicPr>
        <p:blipFill>
          <a:blip r:embed="rId2"/>
          <a:srcRect l="16540" t="123" r="29410" b="2712"/>
          <a:stretch>
            <a:fillRect/>
          </a:stretch>
        </p:blipFill>
        <p:spPr>
          <a:xfrm>
            <a:off x="7893448" y="1921414"/>
            <a:ext cx="4029568" cy="4229825"/>
          </a:xfrm>
          <a:prstGeom prst="rect">
            <a:avLst/>
          </a:prstGeom>
        </p:spPr>
      </p:pic>
    </p:spTree>
    <p:extLst>
      <p:ext uri="{BB962C8B-B14F-4D97-AF65-F5344CB8AC3E}">
        <p14:creationId xmlns:p14="http://schemas.microsoft.com/office/powerpoint/2010/main" val="2952364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8" descr="Generated image">
            <a:extLst>
              <a:ext uri="{FF2B5EF4-FFF2-40B4-BE49-F238E27FC236}">
                <a16:creationId xmlns:a16="http://schemas.microsoft.com/office/drawing/2014/main" id="{617559A4-7A7D-8897-023D-4BCCB62A43DF}"/>
              </a:ext>
            </a:extLst>
          </p:cNvPr>
          <p:cNvPicPr>
            <a:picLocks noChangeAspect="1"/>
          </p:cNvPicPr>
          <p:nvPr/>
        </p:nvPicPr>
        <p:blipFill>
          <a:blip r:embed="rId2"/>
          <a:stretch>
            <a:fillRect/>
          </a:stretch>
        </p:blipFill>
        <p:spPr>
          <a:xfrm>
            <a:off x="5183188" y="1064355"/>
            <a:ext cx="6622732" cy="4420673"/>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9008D6CD-40EF-7003-A665-36B3028454F7}"/>
              </a:ext>
            </a:extLst>
          </p:cNvPr>
          <p:cNvSpPr>
            <a:spLocks noGrp="1"/>
          </p:cNvSpPr>
          <p:nvPr>
            <p:ph type="title"/>
          </p:nvPr>
        </p:nvSpPr>
        <p:spPr>
          <a:xfrm>
            <a:off x="397566" y="359876"/>
            <a:ext cx="4551806" cy="652970"/>
          </a:xfrm>
        </p:spPr>
        <p:txBody>
          <a:bodyPr anchor="ctr">
            <a:normAutofit/>
          </a:bodyPr>
          <a:lstStyle/>
          <a:p>
            <a:r>
              <a:rPr lang="en-US"/>
              <a:t>Summary </a:t>
            </a:r>
          </a:p>
        </p:txBody>
      </p:sp>
      <p:sp>
        <p:nvSpPr>
          <p:cNvPr id="3" name="Content Placeholder 2">
            <a:extLst>
              <a:ext uri="{FF2B5EF4-FFF2-40B4-BE49-F238E27FC236}">
                <a16:creationId xmlns:a16="http://schemas.microsoft.com/office/drawing/2014/main" id="{B1D0BBB5-C9F0-1306-E883-3FA8DF77A6AC}"/>
              </a:ext>
            </a:extLst>
          </p:cNvPr>
          <p:cNvSpPr>
            <a:spLocks noGrp="1"/>
          </p:cNvSpPr>
          <p:nvPr>
            <p:ph idx="13"/>
          </p:nvPr>
        </p:nvSpPr>
        <p:spPr>
          <a:xfrm>
            <a:off x="397565" y="1042663"/>
            <a:ext cx="4551807" cy="4464057"/>
          </a:xfrm>
        </p:spPr>
        <p:txBody>
          <a:bodyPr vert="horz" lIns="91440" tIns="45720" rIns="91440" bIns="45720" rtlCol="0" anchor="t">
            <a:normAutofit/>
          </a:bodyPr>
          <a:lstStyle/>
          <a:p>
            <a:pPr marL="342900" indent="-342900"/>
            <a:r>
              <a:rPr lang="en-US"/>
              <a:t>Anxiety &amp; ADHD impact teens &amp; young adults with XY variations at higher rates </a:t>
            </a:r>
          </a:p>
          <a:p>
            <a:pPr marL="342900" indent="-342900"/>
            <a:r>
              <a:rPr lang="en-US"/>
              <a:t>Presentation is more complex than "typical" anxiety/ADHD presentations</a:t>
            </a:r>
          </a:p>
          <a:p>
            <a:pPr marL="342900" indent="-342900">
              <a:buClr>
                <a:srgbClr val="4B4C4E"/>
              </a:buClr>
            </a:pPr>
            <a:r>
              <a:rPr lang="en-US"/>
              <a:t>Many available treatment options!</a:t>
            </a:r>
            <a:endParaRPr lang="en-US">
              <a:cs typeface="Arial"/>
            </a:endParaRPr>
          </a:p>
          <a:p>
            <a:pPr marL="0" indent="0">
              <a:buClr>
                <a:srgbClr val="4B4C4E"/>
              </a:buClr>
              <a:buNone/>
            </a:pPr>
            <a:endParaRPr lang="en-US"/>
          </a:p>
        </p:txBody>
      </p:sp>
    </p:spTree>
    <p:extLst>
      <p:ext uri="{BB962C8B-B14F-4D97-AF65-F5344CB8AC3E}">
        <p14:creationId xmlns:p14="http://schemas.microsoft.com/office/powerpoint/2010/main" val="4005275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013855-AB77-4842-8C98-BBA1135526C3}"/>
              </a:ext>
            </a:extLst>
          </p:cNvPr>
          <p:cNvPicPr>
            <a:picLocks noChangeAspect="1"/>
          </p:cNvPicPr>
          <p:nvPr/>
        </p:nvPicPr>
        <p:blipFill>
          <a:blip r:embed="rId2"/>
          <a:stretch>
            <a:fillRect/>
          </a:stretch>
        </p:blipFill>
        <p:spPr>
          <a:xfrm>
            <a:off x="6003577" y="6003799"/>
            <a:ext cx="3164477" cy="522897"/>
          </a:xfrm>
          <a:prstGeom prst="rect">
            <a:avLst/>
          </a:prstGeom>
        </p:spPr>
      </p:pic>
      <p:sp>
        <p:nvSpPr>
          <p:cNvPr id="3" name="Rectangle 2">
            <a:extLst>
              <a:ext uri="{FF2B5EF4-FFF2-40B4-BE49-F238E27FC236}">
                <a16:creationId xmlns:a16="http://schemas.microsoft.com/office/drawing/2014/main" id="{2DBBC2BD-F5D5-305D-B630-E86E34CE4AA5}"/>
              </a:ext>
            </a:extLst>
          </p:cNvPr>
          <p:cNvSpPr/>
          <p:nvPr/>
        </p:nvSpPr>
        <p:spPr>
          <a:xfrm>
            <a:off x="264269" y="0"/>
            <a:ext cx="3546668" cy="6016199"/>
          </a:xfrm>
          <a:prstGeom prst="rect">
            <a:avLst/>
          </a:prstGeom>
        </p:spPr>
        <p:txBody>
          <a:bodyPr wrap="square">
            <a:spAutoFit/>
          </a:bodyPr>
          <a:lstStyle/>
          <a:p>
            <a:pPr>
              <a:lnSpc>
                <a:spcPct val="110000"/>
              </a:lnSpc>
            </a:pPr>
            <a:endParaRPr lang="en-US" sz="1350">
              <a:solidFill>
                <a:srgbClr val="000000"/>
              </a:solidFill>
            </a:endParaRPr>
          </a:p>
          <a:p>
            <a:pPr>
              <a:lnSpc>
                <a:spcPct val="110000"/>
              </a:lnSpc>
            </a:pPr>
            <a:r>
              <a:rPr lang="en-US" sz="1350" b="1" u="sng">
                <a:solidFill>
                  <a:srgbClr val="000000"/>
                </a:solidFill>
              </a:rPr>
              <a:t>Colorado Team </a:t>
            </a:r>
            <a:endParaRPr lang="en-US" sz="1350">
              <a:solidFill>
                <a:srgbClr val="000000"/>
              </a:solidFill>
            </a:endParaRPr>
          </a:p>
          <a:p>
            <a:pPr>
              <a:lnSpc>
                <a:spcPct val="110000"/>
              </a:lnSpc>
            </a:pPr>
            <a:r>
              <a:rPr lang="en-US" sz="1350">
                <a:solidFill>
                  <a:srgbClr val="000000"/>
                </a:solidFill>
              </a:rPr>
              <a:t>Nicole Tartaglia, MD, MS</a:t>
            </a:r>
          </a:p>
          <a:p>
            <a:pPr>
              <a:lnSpc>
                <a:spcPct val="110000"/>
              </a:lnSpc>
            </a:pPr>
            <a:r>
              <a:rPr lang="en-US" sz="1350">
                <a:solidFill>
                  <a:srgbClr val="000000"/>
                </a:solidFill>
              </a:rPr>
              <a:t>Susan Howell, MS, CGC</a:t>
            </a:r>
          </a:p>
          <a:p>
            <a:pPr>
              <a:lnSpc>
                <a:spcPct val="110000"/>
              </a:lnSpc>
            </a:pPr>
            <a:r>
              <a:rPr lang="en-US" sz="1350">
                <a:solidFill>
                  <a:srgbClr val="000000"/>
                </a:solidFill>
              </a:rPr>
              <a:t>Shanlee Davis, MD, PhD</a:t>
            </a:r>
          </a:p>
          <a:p>
            <a:pPr>
              <a:lnSpc>
                <a:spcPct val="110000"/>
              </a:lnSpc>
            </a:pPr>
            <a:r>
              <a:rPr lang="en-US" sz="1350">
                <a:solidFill>
                  <a:srgbClr val="000000"/>
                </a:solidFill>
              </a:rPr>
              <a:t>Rebecca Wilson, PsyD</a:t>
            </a:r>
          </a:p>
          <a:p>
            <a:pPr>
              <a:lnSpc>
                <a:spcPct val="110000"/>
              </a:lnSpc>
            </a:pPr>
            <a:r>
              <a:rPr lang="en-US" sz="1350">
                <a:solidFill>
                  <a:srgbClr val="000000"/>
                </a:solidFill>
              </a:rPr>
              <a:t>Jennifer Janusz, PsyD</a:t>
            </a:r>
          </a:p>
          <a:p>
            <a:pPr>
              <a:lnSpc>
                <a:spcPct val="110000"/>
              </a:lnSpc>
            </a:pPr>
            <a:r>
              <a:rPr lang="en-US" sz="1350">
                <a:solidFill>
                  <a:srgbClr val="000000"/>
                </a:solidFill>
              </a:rPr>
              <a:t>Talia Thompson, PhD</a:t>
            </a:r>
          </a:p>
          <a:p>
            <a:pPr>
              <a:lnSpc>
                <a:spcPct val="110000"/>
              </a:lnSpc>
            </a:pPr>
            <a:r>
              <a:rPr lang="en-US" sz="1350">
                <a:solidFill>
                  <a:srgbClr val="000000"/>
                </a:solidFill>
              </a:rPr>
              <a:t>Samantha Bothwell, MS</a:t>
            </a:r>
          </a:p>
          <a:p>
            <a:pPr>
              <a:lnSpc>
                <a:spcPct val="110000"/>
              </a:lnSpc>
            </a:pPr>
            <a:r>
              <a:rPr lang="en-US" sz="1350">
                <a:solidFill>
                  <a:srgbClr val="000000"/>
                </a:solidFill>
              </a:rPr>
              <a:t>Caitlin Middleton, PhD</a:t>
            </a:r>
          </a:p>
          <a:p>
            <a:pPr>
              <a:lnSpc>
                <a:spcPct val="110000"/>
              </a:lnSpc>
            </a:pPr>
            <a:r>
              <a:rPr lang="en-US" sz="1350">
                <a:solidFill>
                  <a:srgbClr val="000000"/>
                </a:solidFill>
              </a:rPr>
              <a:t>Megan Louderman, PsyD</a:t>
            </a:r>
          </a:p>
          <a:p>
            <a:pPr>
              <a:lnSpc>
                <a:spcPct val="110000"/>
              </a:lnSpc>
            </a:pPr>
            <a:r>
              <a:rPr lang="en-US" sz="1350">
                <a:solidFill>
                  <a:srgbClr val="000000"/>
                </a:solidFill>
              </a:rPr>
              <a:t>Syd Martin, MS OTR</a:t>
            </a:r>
          </a:p>
          <a:p>
            <a:pPr>
              <a:lnSpc>
                <a:spcPct val="110000"/>
              </a:lnSpc>
            </a:pPr>
            <a:r>
              <a:rPr lang="en-US" sz="1350">
                <a:solidFill>
                  <a:srgbClr val="000000"/>
                </a:solidFill>
              </a:rPr>
              <a:t>Jackie Frazier, MS, CCC-SLP</a:t>
            </a:r>
          </a:p>
          <a:p>
            <a:pPr>
              <a:lnSpc>
                <a:spcPct val="110000"/>
              </a:lnSpc>
            </a:pPr>
            <a:r>
              <a:rPr lang="en-US" sz="1350">
                <a:solidFill>
                  <a:srgbClr val="000000"/>
                </a:solidFill>
              </a:rPr>
              <a:t>Michelle Martinez-Chadrom, MS, CCC-SLP</a:t>
            </a:r>
          </a:p>
          <a:p>
            <a:pPr>
              <a:lnSpc>
                <a:spcPct val="110000"/>
              </a:lnSpc>
            </a:pPr>
            <a:r>
              <a:rPr lang="en-US" sz="1350">
                <a:solidFill>
                  <a:srgbClr val="000000"/>
                </a:solidFill>
              </a:rPr>
              <a:t>Kayla Nocon, MS</a:t>
            </a:r>
          </a:p>
          <a:p>
            <a:pPr>
              <a:lnSpc>
                <a:spcPct val="110000"/>
              </a:lnSpc>
            </a:pPr>
            <a:r>
              <a:rPr lang="en-US" sz="1350">
                <a:solidFill>
                  <a:srgbClr val="000000"/>
                </a:solidFill>
              </a:rPr>
              <a:t>Lidia Grzybacz, BS</a:t>
            </a:r>
          </a:p>
          <a:p>
            <a:pPr>
              <a:lnSpc>
                <a:spcPct val="110000"/>
              </a:lnSpc>
            </a:pPr>
            <a:r>
              <a:rPr lang="en-US" sz="1350">
                <a:solidFill>
                  <a:srgbClr val="000000"/>
                </a:solidFill>
              </a:rPr>
              <a:t>Kayla Molison, MS</a:t>
            </a:r>
          </a:p>
          <a:p>
            <a:pPr>
              <a:lnSpc>
                <a:spcPct val="110000"/>
              </a:lnSpc>
            </a:pPr>
            <a:r>
              <a:rPr lang="en-US" sz="1350">
                <a:solidFill>
                  <a:srgbClr val="000000"/>
                </a:solidFill>
              </a:rPr>
              <a:t>Alexa Carl, MPH</a:t>
            </a:r>
          </a:p>
          <a:p>
            <a:pPr>
              <a:lnSpc>
                <a:spcPct val="110000"/>
              </a:lnSpc>
            </a:pPr>
            <a:r>
              <a:rPr lang="en-US" sz="1350">
                <a:solidFill>
                  <a:srgbClr val="000000"/>
                </a:solidFill>
              </a:rPr>
              <a:t>Andrew Keene, BS</a:t>
            </a:r>
          </a:p>
          <a:p>
            <a:pPr>
              <a:lnSpc>
                <a:spcPct val="110000"/>
              </a:lnSpc>
            </a:pPr>
            <a:r>
              <a:rPr lang="en-US" sz="1350">
                <a:solidFill>
                  <a:srgbClr val="000000"/>
                </a:solidFill>
              </a:rPr>
              <a:t>Mia Middleton, BS</a:t>
            </a:r>
          </a:p>
          <a:p>
            <a:pPr>
              <a:lnSpc>
                <a:spcPct val="110000"/>
              </a:lnSpc>
            </a:pPr>
            <a:r>
              <a:rPr lang="en-US" sz="1350">
                <a:solidFill>
                  <a:srgbClr val="000000"/>
                </a:solidFill>
              </a:rPr>
              <a:t>Natalia Klamut, BS</a:t>
            </a:r>
          </a:p>
          <a:p>
            <a:pPr>
              <a:lnSpc>
                <a:spcPct val="110000"/>
              </a:lnSpc>
            </a:pPr>
            <a:r>
              <a:rPr lang="en-US" sz="1350">
                <a:solidFill>
                  <a:srgbClr val="000000"/>
                </a:solidFill>
              </a:rPr>
              <a:t>Aleks </a:t>
            </a:r>
            <a:r>
              <a:rPr lang="en-US" sz="1350" err="1">
                <a:solidFill>
                  <a:srgbClr val="000000"/>
                </a:solidFill>
              </a:rPr>
              <a:t>Radunivik</a:t>
            </a:r>
            <a:r>
              <a:rPr lang="en-US" sz="1350">
                <a:solidFill>
                  <a:srgbClr val="000000"/>
                </a:solidFill>
              </a:rPr>
              <a:t>, BS</a:t>
            </a:r>
          </a:p>
          <a:p>
            <a:pPr>
              <a:lnSpc>
                <a:spcPct val="110000"/>
              </a:lnSpc>
            </a:pPr>
            <a:r>
              <a:rPr lang="en-US" sz="1350">
                <a:solidFill>
                  <a:srgbClr val="000000"/>
                </a:solidFill>
              </a:rPr>
              <a:t>Emma Todd, BS</a:t>
            </a:r>
          </a:p>
          <a:p>
            <a:pPr>
              <a:lnSpc>
                <a:spcPct val="110000"/>
              </a:lnSpc>
            </a:pPr>
            <a:endParaRPr lang="en-US" sz="1350">
              <a:solidFill>
                <a:srgbClr val="000000"/>
              </a:solidFill>
            </a:endParaRPr>
          </a:p>
          <a:p>
            <a:pPr>
              <a:lnSpc>
                <a:spcPct val="110000"/>
              </a:lnSpc>
            </a:pPr>
            <a:endParaRPr lang="en-US" sz="1350">
              <a:solidFill>
                <a:srgbClr val="000000"/>
              </a:solidFill>
            </a:endParaRPr>
          </a:p>
          <a:p>
            <a:pPr>
              <a:lnSpc>
                <a:spcPct val="110000"/>
              </a:lnSpc>
            </a:pPr>
            <a:endParaRPr lang="en-US" sz="1350">
              <a:solidFill>
                <a:srgbClr val="000000"/>
              </a:solidFill>
            </a:endParaRPr>
          </a:p>
        </p:txBody>
      </p:sp>
      <p:sp>
        <p:nvSpPr>
          <p:cNvPr id="10" name="Rectangle 9">
            <a:extLst>
              <a:ext uri="{FF2B5EF4-FFF2-40B4-BE49-F238E27FC236}">
                <a16:creationId xmlns:a16="http://schemas.microsoft.com/office/drawing/2014/main" id="{7378886F-4817-C39F-A7F8-342C3FCE9406}"/>
              </a:ext>
            </a:extLst>
          </p:cNvPr>
          <p:cNvSpPr/>
          <p:nvPr/>
        </p:nvSpPr>
        <p:spPr>
          <a:xfrm>
            <a:off x="4275563" y="2841665"/>
            <a:ext cx="3021654" cy="685124"/>
          </a:xfrm>
          <a:prstGeom prst="rect">
            <a:avLst/>
          </a:prstGeom>
          <a:solidFill>
            <a:schemeClr val="tx2">
              <a:lumMod val="40000"/>
              <a:lumOff val="60000"/>
            </a:schemeClr>
          </a:solidFill>
        </p:spPr>
        <p:txBody>
          <a:bodyPr wrap="square">
            <a:spAutoFit/>
          </a:bodyPr>
          <a:lstStyle/>
          <a:p>
            <a:pPr algn="ctr">
              <a:lnSpc>
                <a:spcPct val="110000"/>
              </a:lnSpc>
            </a:pPr>
            <a:r>
              <a:rPr lang="en-US" b="1">
                <a:solidFill>
                  <a:srgbClr val="000000"/>
                </a:solidFill>
                <a:latin typeface="Aptos Black" panose="020F0502020204030204" pitchFamily="34" charset="0"/>
              </a:rPr>
              <a:t>Research Participants, Families and Students! </a:t>
            </a:r>
          </a:p>
        </p:txBody>
      </p:sp>
      <p:pic>
        <p:nvPicPr>
          <p:cNvPr id="11" name="Picture 10">
            <a:extLst>
              <a:ext uri="{FF2B5EF4-FFF2-40B4-BE49-F238E27FC236}">
                <a16:creationId xmlns:a16="http://schemas.microsoft.com/office/drawing/2014/main" id="{62798FC4-3C8D-1666-635E-D27267BDEC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53735" y="854201"/>
            <a:ext cx="5174844" cy="1574963"/>
          </a:xfrm>
          <a:prstGeom prst="rect">
            <a:avLst/>
          </a:prstGeom>
          <a:ln>
            <a:solidFill>
              <a:schemeClr val="tx1"/>
            </a:solidFill>
          </a:ln>
        </p:spPr>
      </p:pic>
      <p:pic>
        <p:nvPicPr>
          <p:cNvPr id="9" name="Picture 8">
            <a:extLst>
              <a:ext uri="{FF2B5EF4-FFF2-40B4-BE49-F238E27FC236}">
                <a16:creationId xmlns:a16="http://schemas.microsoft.com/office/drawing/2014/main" id="{D98B44B7-3761-4B9E-B0E3-358F1D252A70}"/>
              </a:ext>
            </a:extLst>
          </p:cNvPr>
          <p:cNvPicPr>
            <a:picLocks noChangeAspect="1"/>
          </p:cNvPicPr>
          <p:nvPr/>
        </p:nvPicPr>
        <p:blipFill>
          <a:blip r:embed="rId4"/>
          <a:stretch>
            <a:fillRect/>
          </a:stretch>
        </p:blipFill>
        <p:spPr>
          <a:xfrm>
            <a:off x="5554957" y="5128692"/>
            <a:ext cx="3886200" cy="904875"/>
          </a:xfrm>
          <a:prstGeom prst="rect">
            <a:avLst/>
          </a:prstGeom>
        </p:spPr>
      </p:pic>
      <p:sp>
        <p:nvSpPr>
          <p:cNvPr id="12" name="TextBox 11">
            <a:extLst>
              <a:ext uri="{FF2B5EF4-FFF2-40B4-BE49-F238E27FC236}">
                <a16:creationId xmlns:a16="http://schemas.microsoft.com/office/drawing/2014/main" id="{0616275D-9600-4CA7-ACEE-049FE82E6322}"/>
              </a:ext>
            </a:extLst>
          </p:cNvPr>
          <p:cNvSpPr txBox="1"/>
          <p:nvPr/>
        </p:nvSpPr>
        <p:spPr>
          <a:xfrm>
            <a:off x="3643111" y="183077"/>
            <a:ext cx="5432612" cy="584775"/>
          </a:xfrm>
          <a:prstGeom prst="rect">
            <a:avLst/>
          </a:prstGeom>
          <a:noFill/>
        </p:spPr>
        <p:txBody>
          <a:bodyPr wrap="square" rtlCol="0">
            <a:spAutoFit/>
          </a:bodyPr>
          <a:lstStyle/>
          <a:p>
            <a:r>
              <a:rPr lang="en-US" sz="3200" b="1">
                <a:solidFill>
                  <a:srgbClr val="7030A0"/>
                </a:solidFill>
                <a:latin typeface="Forte" panose="03060902040502070203" pitchFamily="66" charset="0"/>
              </a:rPr>
              <a:t>ACKNOWLEDGEMENTS</a:t>
            </a:r>
          </a:p>
        </p:txBody>
      </p:sp>
      <p:pic>
        <p:nvPicPr>
          <p:cNvPr id="13" name="Picture 12">
            <a:extLst>
              <a:ext uri="{FF2B5EF4-FFF2-40B4-BE49-F238E27FC236}">
                <a16:creationId xmlns:a16="http://schemas.microsoft.com/office/drawing/2014/main" id="{1F9B4E81-721E-4C3D-A0A5-0A85BCE0D408}"/>
              </a:ext>
            </a:extLst>
          </p:cNvPr>
          <p:cNvPicPr>
            <a:picLocks noChangeAspect="1"/>
          </p:cNvPicPr>
          <p:nvPr/>
        </p:nvPicPr>
        <p:blipFill>
          <a:blip r:embed="rId5"/>
          <a:stretch>
            <a:fillRect/>
          </a:stretch>
        </p:blipFill>
        <p:spPr>
          <a:xfrm>
            <a:off x="4370168" y="4353745"/>
            <a:ext cx="5913126" cy="928151"/>
          </a:xfrm>
          <a:prstGeom prst="rect">
            <a:avLst/>
          </a:prstGeom>
        </p:spPr>
      </p:pic>
      <p:sp>
        <p:nvSpPr>
          <p:cNvPr id="7" name="TextBox 6">
            <a:extLst>
              <a:ext uri="{FF2B5EF4-FFF2-40B4-BE49-F238E27FC236}">
                <a16:creationId xmlns:a16="http://schemas.microsoft.com/office/drawing/2014/main" id="{B0D12B7D-2A68-3CF3-F66F-BD33D21F61A8}"/>
              </a:ext>
            </a:extLst>
          </p:cNvPr>
          <p:cNvSpPr txBox="1"/>
          <p:nvPr/>
        </p:nvSpPr>
        <p:spPr>
          <a:xfrm>
            <a:off x="2213604" y="3429000"/>
            <a:ext cx="1800493" cy="2449068"/>
          </a:xfrm>
          <a:prstGeom prst="rect">
            <a:avLst/>
          </a:prstGeom>
          <a:noFill/>
        </p:spPr>
        <p:txBody>
          <a:bodyPr wrap="none" rtlCol="0">
            <a:spAutoFit/>
          </a:bodyPr>
          <a:lstStyle/>
          <a:p>
            <a:pPr>
              <a:lnSpc>
                <a:spcPct val="110000"/>
              </a:lnSpc>
            </a:pPr>
            <a:r>
              <a:rPr lang="en-US" sz="1000" u="sng">
                <a:solidFill>
                  <a:srgbClr val="000000"/>
                </a:solidFill>
              </a:rPr>
              <a:t>Past:</a:t>
            </a:r>
          </a:p>
          <a:p>
            <a:pPr>
              <a:lnSpc>
                <a:spcPct val="110000"/>
              </a:lnSpc>
            </a:pPr>
            <a:r>
              <a:rPr lang="en-US" sz="1000">
                <a:solidFill>
                  <a:srgbClr val="000000"/>
                </a:solidFill>
              </a:rPr>
              <a:t>Richard Boada, PhD</a:t>
            </a:r>
          </a:p>
          <a:p>
            <a:pPr>
              <a:lnSpc>
                <a:spcPct val="110000"/>
              </a:lnSpc>
            </a:pPr>
            <a:r>
              <a:rPr lang="en-US" sz="1000">
                <a:solidFill>
                  <a:srgbClr val="000000"/>
                </a:solidFill>
              </a:rPr>
              <a:t>Tanea Tanda, BA</a:t>
            </a:r>
          </a:p>
          <a:p>
            <a:pPr>
              <a:lnSpc>
                <a:spcPct val="110000"/>
              </a:lnSpc>
            </a:pPr>
            <a:r>
              <a:rPr lang="en-US" sz="1000">
                <a:solidFill>
                  <a:srgbClr val="000000"/>
                </a:solidFill>
              </a:rPr>
              <a:t>Lisa Cordeiro, MS</a:t>
            </a:r>
          </a:p>
          <a:p>
            <a:pPr>
              <a:lnSpc>
                <a:spcPct val="110000"/>
              </a:lnSpc>
            </a:pPr>
            <a:r>
              <a:rPr lang="en-US" sz="1000">
                <a:solidFill>
                  <a:srgbClr val="000000"/>
                </a:solidFill>
              </a:rPr>
              <a:t>Mariah Brown, BS</a:t>
            </a:r>
          </a:p>
          <a:p>
            <a:pPr>
              <a:lnSpc>
                <a:spcPct val="110000"/>
              </a:lnSpc>
            </a:pPr>
            <a:r>
              <a:rPr lang="en-US" sz="1000">
                <a:solidFill>
                  <a:srgbClr val="000000"/>
                </a:solidFill>
              </a:rPr>
              <a:t>Caroline Harrison, MPH</a:t>
            </a:r>
          </a:p>
          <a:p>
            <a:pPr>
              <a:lnSpc>
                <a:spcPct val="110000"/>
              </a:lnSpc>
            </a:pPr>
            <a:r>
              <a:rPr lang="en-US" sz="1000">
                <a:solidFill>
                  <a:srgbClr val="000000"/>
                </a:solidFill>
              </a:rPr>
              <a:t>Amira </a:t>
            </a:r>
            <a:r>
              <a:rPr lang="en-US" sz="1000" err="1">
                <a:solidFill>
                  <a:srgbClr val="000000"/>
                </a:solidFill>
              </a:rPr>
              <a:t>Herstig</a:t>
            </a:r>
            <a:r>
              <a:rPr lang="en-US" sz="1000">
                <a:solidFill>
                  <a:srgbClr val="000000"/>
                </a:solidFill>
              </a:rPr>
              <a:t>, MS</a:t>
            </a:r>
          </a:p>
          <a:p>
            <a:pPr>
              <a:lnSpc>
                <a:spcPct val="110000"/>
              </a:lnSpc>
            </a:pPr>
            <a:r>
              <a:rPr lang="en-US" sz="1000">
                <a:solidFill>
                  <a:srgbClr val="000000"/>
                </a:solidFill>
              </a:rPr>
              <a:t>Laura Pyle, PhD</a:t>
            </a:r>
          </a:p>
          <a:p>
            <a:pPr>
              <a:lnSpc>
                <a:spcPct val="110000"/>
              </a:lnSpc>
            </a:pPr>
            <a:r>
              <a:rPr lang="en-US" sz="1000">
                <a:solidFill>
                  <a:srgbClr val="000000"/>
                </a:solidFill>
              </a:rPr>
              <a:t>Adrienne Villagomez, PhD</a:t>
            </a:r>
          </a:p>
          <a:p>
            <a:pPr>
              <a:lnSpc>
                <a:spcPct val="110000"/>
              </a:lnSpc>
            </a:pPr>
            <a:r>
              <a:rPr lang="en-US" sz="1000">
                <a:solidFill>
                  <a:srgbClr val="000000"/>
                </a:solidFill>
              </a:rPr>
              <a:t>Stephanie Takamatsu, PsyD</a:t>
            </a:r>
          </a:p>
          <a:p>
            <a:pPr>
              <a:lnSpc>
                <a:spcPct val="110000"/>
              </a:lnSpc>
            </a:pPr>
            <a:r>
              <a:rPr lang="en-US" sz="1000">
                <a:solidFill>
                  <a:srgbClr val="000000"/>
                </a:solidFill>
              </a:rPr>
              <a:t>Jillian Kirk, MS</a:t>
            </a:r>
          </a:p>
          <a:p>
            <a:pPr>
              <a:lnSpc>
                <a:spcPct val="110000"/>
              </a:lnSpc>
            </a:pPr>
            <a:r>
              <a:rPr lang="en-US" sz="1000">
                <a:solidFill>
                  <a:srgbClr val="000000"/>
                </a:solidFill>
              </a:rPr>
              <a:t>Christina Miller, MS</a:t>
            </a:r>
          </a:p>
          <a:p>
            <a:pPr>
              <a:lnSpc>
                <a:spcPct val="110000"/>
              </a:lnSpc>
            </a:pPr>
            <a:r>
              <a:rPr lang="en-US" sz="1000">
                <a:solidFill>
                  <a:srgbClr val="000000"/>
                </a:solidFill>
              </a:rPr>
              <a:t>Carly Peterson, MS, CGC</a:t>
            </a:r>
          </a:p>
          <a:p>
            <a:pPr>
              <a:lnSpc>
                <a:spcPct val="110000"/>
              </a:lnSpc>
            </a:pPr>
            <a:r>
              <a:rPr lang="en-US" sz="1000">
                <a:solidFill>
                  <a:srgbClr val="000000"/>
                </a:solidFill>
              </a:rPr>
              <a:t>Stephanie Contreras, BS</a:t>
            </a:r>
            <a:endParaRPr lang="en-US" sz="1600">
              <a:solidFill>
                <a:srgbClr val="000000"/>
              </a:solidFill>
            </a:endParaRPr>
          </a:p>
        </p:txBody>
      </p:sp>
      <p:sp>
        <p:nvSpPr>
          <p:cNvPr id="8" name="TextBox 7">
            <a:extLst>
              <a:ext uri="{FF2B5EF4-FFF2-40B4-BE49-F238E27FC236}">
                <a16:creationId xmlns:a16="http://schemas.microsoft.com/office/drawing/2014/main" id="{94E72F1C-2C23-6764-7431-C6D7EEB120F6}"/>
              </a:ext>
            </a:extLst>
          </p:cNvPr>
          <p:cNvSpPr txBox="1"/>
          <p:nvPr/>
        </p:nvSpPr>
        <p:spPr>
          <a:xfrm>
            <a:off x="2710528" y="850982"/>
            <a:ext cx="4221092" cy="1969001"/>
          </a:xfrm>
          <a:prstGeom prst="rect">
            <a:avLst/>
          </a:prstGeom>
          <a:noFill/>
        </p:spPr>
        <p:txBody>
          <a:bodyPr wrap="square" rtlCol="0">
            <a:spAutoFit/>
          </a:bodyPr>
          <a:lstStyle/>
          <a:p>
            <a:pPr>
              <a:lnSpc>
                <a:spcPct val="110000"/>
              </a:lnSpc>
            </a:pPr>
            <a:endParaRPr lang="en-US" sz="1350">
              <a:solidFill>
                <a:srgbClr val="000000"/>
              </a:solidFill>
            </a:endParaRPr>
          </a:p>
          <a:p>
            <a:pPr>
              <a:lnSpc>
                <a:spcPct val="110000"/>
              </a:lnSpc>
            </a:pPr>
            <a:r>
              <a:rPr lang="en-US" sz="1350" b="1" u="sng">
                <a:solidFill>
                  <a:srgbClr val="000000"/>
                </a:solidFill>
              </a:rPr>
              <a:t>eXtraordinarY Babies Study Collaborators:</a:t>
            </a:r>
          </a:p>
          <a:p>
            <a:pPr>
              <a:lnSpc>
                <a:spcPct val="110000"/>
              </a:lnSpc>
            </a:pPr>
            <a:r>
              <a:rPr lang="en-US" sz="1350">
                <a:solidFill>
                  <a:srgbClr val="000000"/>
                </a:solidFill>
              </a:rPr>
              <a:t>Judith Ross, MD - Nemours Children’s Hospital</a:t>
            </a:r>
          </a:p>
          <a:p>
            <a:pPr>
              <a:lnSpc>
                <a:spcPct val="110000"/>
              </a:lnSpc>
            </a:pPr>
            <a:r>
              <a:rPr lang="en-US" sz="1350">
                <a:solidFill>
                  <a:srgbClr val="000000"/>
                </a:solidFill>
              </a:rPr>
              <a:t>Karen Kowal, NP 		</a:t>
            </a:r>
          </a:p>
          <a:p>
            <a:pPr>
              <a:lnSpc>
                <a:spcPct val="110000"/>
              </a:lnSpc>
            </a:pPr>
            <a:r>
              <a:rPr lang="en-US" sz="1350">
                <a:solidFill>
                  <a:srgbClr val="000000"/>
                </a:solidFill>
              </a:rPr>
              <a:t>Charuta </a:t>
            </a:r>
            <a:r>
              <a:rPr lang="en-US" sz="1350" err="1">
                <a:solidFill>
                  <a:srgbClr val="000000"/>
                </a:solidFill>
              </a:rPr>
              <a:t>Ikomi</a:t>
            </a:r>
            <a:r>
              <a:rPr lang="en-US" sz="1350">
                <a:solidFill>
                  <a:srgbClr val="000000"/>
                </a:solidFill>
              </a:rPr>
              <a:t>, MD</a:t>
            </a:r>
          </a:p>
          <a:p>
            <a:pPr>
              <a:lnSpc>
                <a:spcPct val="110000"/>
              </a:lnSpc>
            </a:pPr>
            <a:r>
              <a:rPr lang="en-US" sz="1350">
                <a:solidFill>
                  <a:srgbClr val="000000"/>
                </a:solidFill>
              </a:rPr>
              <a:t>Nemours Research Team</a:t>
            </a:r>
          </a:p>
          <a:p>
            <a:pPr>
              <a:lnSpc>
                <a:spcPct val="110000"/>
              </a:lnSpc>
            </a:pPr>
            <a:r>
              <a:rPr lang="en-US" sz="1350">
                <a:solidFill>
                  <a:srgbClr val="000000"/>
                </a:solidFill>
              </a:rPr>
              <a:t>Najiba Lahlou, MD, PhD</a:t>
            </a:r>
          </a:p>
          <a:p>
            <a:endParaRPr lang="en-US"/>
          </a:p>
        </p:txBody>
      </p:sp>
      <p:pic>
        <p:nvPicPr>
          <p:cNvPr id="14" name="Picture 13">
            <a:extLst>
              <a:ext uri="{FF2B5EF4-FFF2-40B4-BE49-F238E27FC236}">
                <a16:creationId xmlns:a16="http://schemas.microsoft.com/office/drawing/2014/main" id="{A90C1D67-9911-1540-0941-997E61E812D6}"/>
              </a:ext>
            </a:extLst>
          </p:cNvPr>
          <p:cNvPicPr>
            <a:picLocks noChangeAspect="1"/>
          </p:cNvPicPr>
          <p:nvPr/>
        </p:nvPicPr>
        <p:blipFill>
          <a:blip r:embed="rId6"/>
          <a:stretch>
            <a:fillRect/>
          </a:stretch>
        </p:blipFill>
        <p:spPr>
          <a:xfrm>
            <a:off x="8035027" y="2491785"/>
            <a:ext cx="4055698" cy="1969002"/>
          </a:xfrm>
          <a:prstGeom prst="rect">
            <a:avLst/>
          </a:prstGeom>
        </p:spPr>
      </p:pic>
      <p:sp>
        <p:nvSpPr>
          <p:cNvPr id="16" name="Rectangle 15">
            <a:extLst>
              <a:ext uri="{FF2B5EF4-FFF2-40B4-BE49-F238E27FC236}">
                <a16:creationId xmlns:a16="http://schemas.microsoft.com/office/drawing/2014/main" id="{2DDD01C7-8A9A-5E32-6DB1-80601AFCB7E6}"/>
              </a:ext>
            </a:extLst>
          </p:cNvPr>
          <p:cNvSpPr/>
          <p:nvPr/>
        </p:nvSpPr>
        <p:spPr>
          <a:xfrm>
            <a:off x="4305077" y="4194694"/>
            <a:ext cx="3021654" cy="384785"/>
          </a:xfrm>
          <a:prstGeom prst="rect">
            <a:avLst/>
          </a:prstGeom>
          <a:solidFill>
            <a:schemeClr val="accent3">
              <a:lumMod val="60000"/>
              <a:lumOff val="40000"/>
            </a:schemeClr>
          </a:solidFill>
        </p:spPr>
        <p:txBody>
          <a:bodyPr wrap="square">
            <a:spAutoFit/>
          </a:bodyPr>
          <a:lstStyle/>
          <a:p>
            <a:pPr algn="ctr">
              <a:lnSpc>
                <a:spcPct val="110000"/>
              </a:lnSpc>
            </a:pPr>
            <a:r>
              <a:rPr lang="en-US" b="1">
                <a:solidFill>
                  <a:srgbClr val="000000"/>
                </a:solidFill>
                <a:latin typeface="Aptos Black" panose="020F0502020204030204" pitchFamily="34" charset="0"/>
              </a:rPr>
              <a:t>Funding and Support:</a:t>
            </a:r>
          </a:p>
        </p:txBody>
      </p:sp>
      <p:pic>
        <p:nvPicPr>
          <p:cNvPr id="17" name="Picture 16">
            <a:extLst>
              <a:ext uri="{FF2B5EF4-FFF2-40B4-BE49-F238E27FC236}">
                <a16:creationId xmlns:a16="http://schemas.microsoft.com/office/drawing/2014/main" id="{29E79829-CBB3-51F4-1BFA-66A730FBE00C}"/>
              </a:ext>
            </a:extLst>
          </p:cNvPr>
          <p:cNvPicPr>
            <a:picLocks noChangeAspect="1"/>
          </p:cNvPicPr>
          <p:nvPr/>
        </p:nvPicPr>
        <p:blipFill>
          <a:blip r:embed="rId7"/>
          <a:stretch>
            <a:fillRect/>
          </a:stretch>
        </p:blipFill>
        <p:spPr>
          <a:xfrm>
            <a:off x="9621003" y="5066806"/>
            <a:ext cx="2371550" cy="1274174"/>
          </a:xfrm>
          <a:prstGeom prst="rect">
            <a:avLst/>
          </a:prstGeom>
        </p:spPr>
      </p:pic>
    </p:spTree>
    <p:extLst>
      <p:ext uri="{BB962C8B-B14F-4D97-AF65-F5344CB8AC3E}">
        <p14:creationId xmlns:p14="http://schemas.microsoft.com/office/powerpoint/2010/main" val="1705101294"/>
      </p:ext>
    </p:extLst>
  </p:cSld>
  <p:clrMapOvr>
    <a:masterClrMapping/>
  </p:clrMapOvr>
  <mc:AlternateContent xmlns:mc="http://schemas.openxmlformats.org/markup-compatibility/2006" xmlns:p14="http://schemas.microsoft.com/office/powerpoint/2010/main">
    <mc:Choice Requires="p14">
      <p:transition spd="slow" p14:dur="2000" advTm="9117"/>
    </mc:Choice>
    <mc:Fallback xmlns="">
      <p:transition spd="slow" advTm="91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FA70-FE5C-6E02-359A-5CEB5CF07C79}"/>
              </a:ext>
            </a:extLst>
          </p:cNvPr>
          <p:cNvSpPr>
            <a:spLocks noGrp="1"/>
          </p:cNvSpPr>
          <p:nvPr>
            <p:ph type="title"/>
          </p:nvPr>
        </p:nvSpPr>
        <p:spPr/>
        <p:txBody>
          <a:bodyPr>
            <a:normAutofit/>
          </a:bodyPr>
          <a:lstStyle/>
          <a:p>
            <a:r>
              <a:rPr lang="en-US" sz="4000">
                <a:cs typeface="Arial"/>
              </a:rPr>
              <a:t>Prevalence</a:t>
            </a:r>
            <a:endParaRPr lang="en-US" sz="3600">
              <a:cs typeface="Arial" panose="020B0604020202020204"/>
            </a:endParaRPr>
          </a:p>
        </p:txBody>
      </p:sp>
      <p:sp>
        <p:nvSpPr>
          <p:cNvPr id="3" name="Content Placeholder 2">
            <a:extLst>
              <a:ext uri="{FF2B5EF4-FFF2-40B4-BE49-F238E27FC236}">
                <a16:creationId xmlns:a16="http://schemas.microsoft.com/office/drawing/2014/main" id="{4FBA9722-F59D-3E35-80B0-D96B67BBBA3A}"/>
              </a:ext>
            </a:extLst>
          </p:cNvPr>
          <p:cNvSpPr>
            <a:spLocks noGrp="1"/>
          </p:cNvSpPr>
          <p:nvPr>
            <p:ph idx="1"/>
          </p:nvPr>
        </p:nvSpPr>
        <p:spPr>
          <a:xfrm>
            <a:off x="397565" y="1100172"/>
            <a:ext cx="11410122" cy="4693575"/>
          </a:xfrm>
        </p:spPr>
        <p:txBody>
          <a:bodyPr vert="horz" lIns="91440" tIns="45720" rIns="91440" bIns="45720" rtlCol="0" anchor="t">
            <a:normAutofit/>
          </a:bodyPr>
          <a:lstStyle/>
          <a:p>
            <a:pPr algn="ctr"/>
            <a:r>
              <a:rPr lang="en-US" sz="3600" b="1">
                <a:cs typeface="Arial"/>
              </a:rPr>
              <a:t>Are anxiety and ADHD more common in teens and young adults with XY chromosome variations?</a:t>
            </a:r>
            <a:endParaRPr lang="en-US" sz="6000">
              <a:solidFill>
                <a:srgbClr val="4B4D4E"/>
              </a:solidFill>
              <a:latin typeface="Ink Free"/>
              <a:ea typeface="+mn-lt"/>
              <a:cs typeface="Dreaming Outloud Script Pro"/>
            </a:endParaRPr>
          </a:p>
          <a:p>
            <a:r>
              <a:rPr lang="en-US" sz="6000" b="1">
                <a:solidFill>
                  <a:srgbClr val="00B0F0"/>
                </a:solidFill>
                <a:latin typeface="Ink Free"/>
                <a:ea typeface="+mn-lt"/>
                <a:cs typeface="Dreaming Outloud Script Pro"/>
              </a:rPr>
              <a:t>  </a:t>
            </a:r>
            <a:endParaRPr lang="en-US" sz="6000">
              <a:solidFill>
                <a:srgbClr val="4B4D4E"/>
              </a:solidFill>
              <a:latin typeface="Ink Free"/>
              <a:ea typeface="+mn-lt"/>
              <a:cs typeface="Dreaming Outloud Script Pro"/>
            </a:endParaRPr>
          </a:p>
          <a:p>
            <a:r>
              <a:rPr lang="en-US" sz="6000" b="1">
                <a:solidFill>
                  <a:srgbClr val="00B0F0"/>
                </a:solidFill>
                <a:latin typeface="Ink Free"/>
                <a:ea typeface="+mn-lt"/>
                <a:cs typeface="Dreaming Outloud Script Pro"/>
              </a:rPr>
              <a:t>  Yes</a:t>
            </a:r>
            <a:endParaRPr lang="en-US" sz="6000">
              <a:latin typeface="Ink Free"/>
            </a:endParaRPr>
          </a:p>
          <a:p>
            <a:pPr algn="ctr"/>
            <a:endParaRPr lang="en-US" sz="6000" b="1">
              <a:solidFill>
                <a:srgbClr val="00B0F0"/>
              </a:solidFill>
              <a:latin typeface="Dreaming Outloud Script Pro"/>
              <a:ea typeface="+mn-lt"/>
              <a:cs typeface="Dreaming Outloud Script Pro"/>
            </a:endParaRPr>
          </a:p>
          <a:p>
            <a:pPr algn="ctr"/>
            <a:endParaRPr lang="en-US">
              <a:solidFill>
                <a:srgbClr val="00688A"/>
              </a:solidFill>
              <a:cs typeface="Arial"/>
            </a:endParaRPr>
          </a:p>
          <a:p>
            <a:endParaRPr lang="en-US">
              <a:cs typeface="Arial"/>
            </a:endParaRPr>
          </a:p>
          <a:p>
            <a:endParaRPr lang="en-US">
              <a:cs typeface="Arial"/>
            </a:endParaRPr>
          </a:p>
        </p:txBody>
      </p:sp>
      <p:graphicFrame>
        <p:nvGraphicFramePr>
          <p:cNvPr id="4" name="Chart 3">
            <a:extLst>
              <a:ext uri="{FF2B5EF4-FFF2-40B4-BE49-F238E27FC236}">
                <a16:creationId xmlns:a16="http://schemas.microsoft.com/office/drawing/2014/main" id="{AA0CF389-97AB-8631-C9D7-6C260B71C315}"/>
              </a:ext>
            </a:extLst>
          </p:cNvPr>
          <p:cNvGraphicFramePr/>
          <p:nvPr>
            <p:extLst>
              <p:ext uri="{D42A27DB-BD31-4B8C-83A1-F6EECF244321}">
                <p14:modId xmlns:p14="http://schemas.microsoft.com/office/powerpoint/2010/main" val="806846797"/>
              </p:ext>
            </p:extLst>
          </p:nvPr>
        </p:nvGraphicFramePr>
        <p:xfrm>
          <a:off x="5903205" y="2105592"/>
          <a:ext cx="4152777" cy="44322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0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Callout 9"/>
          <p:cNvSpPr/>
          <p:nvPr/>
        </p:nvSpPr>
        <p:spPr>
          <a:xfrm>
            <a:off x="4656638" y="666"/>
            <a:ext cx="2962510" cy="912540"/>
          </a:xfrm>
          <a:prstGeom prst="downArrowCallou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defRPr/>
            </a:pPr>
            <a:r>
              <a:rPr lang="en-US" sz="2800" b="1">
                <a:latin typeface="Arial"/>
                <a:cs typeface="Arial"/>
              </a:rPr>
              <a:t>X&amp;Y Variations</a:t>
            </a:r>
          </a:p>
        </p:txBody>
      </p:sp>
      <p:sp>
        <p:nvSpPr>
          <p:cNvPr id="11" name="Down Arrow Callout 10"/>
          <p:cNvSpPr/>
          <p:nvPr/>
        </p:nvSpPr>
        <p:spPr>
          <a:xfrm>
            <a:off x="3198499" y="1018858"/>
            <a:ext cx="5881556" cy="1084525"/>
          </a:xfrm>
          <a:prstGeom prst="downArrow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defRPr/>
            </a:pPr>
            <a:r>
              <a:rPr lang="en-US" sz="2200" b="1">
                <a:latin typeface="Arial"/>
                <a:cs typeface="Arial"/>
              </a:rPr>
              <a:t>Differences in Brain Function</a:t>
            </a:r>
          </a:p>
        </p:txBody>
      </p:sp>
      <p:sp>
        <p:nvSpPr>
          <p:cNvPr id="12" name="Flowchart: Process 11"/>
          <p:cNvSpPr/>
          <p:nvPr/>
        </p:nvSpPr>
        <p:spPr>
          <a:xfrm>
            <a:off x="8888581" y="3151457"/>
            <a:ext cx="3091071" cy="1672564"/>
          </a:xfrm>
          <a:prstGeom prst="flowChartProcess">
            <a:avLst/>
          </a:prstGeom>
          <a:solidFill>
            <a:schemeClr val="tx1">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anchor="t"/>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defRPr/>
            </a:pPr>
            <a:r>
              <a:rPr lang="en-US" sz="2200" b="1" u="sng">
                <a:latin typeface="Arial"/>
                <a:cs typeface="Arial"/>
              </a:rPr>
              <a:t>Social Development</a:t>
            </a:r>
            <a:r>
              <a:rPr lang="en-US" sz="2000" b="1" u="sng">
                <a:latin typeface="Arial"/>
                <a:cs typeface="Arial"/>
              </a:rPr>
              <a:t> </a:t>
            </a:r>
          </a:p>
          <a:p>
            <a:pPr>
              <a:defRPr/>
            </a:pPr>
            <a:r>
              <a:rPr lang="en-US" sz="2000" b="1">
                <a:latin typeface="Arial"/>
                <a:cs typeface="Arial"/>
              </a:rPr>
              <a:t>Social immaturity</a:t>
            </a:r>
          </a:p>
          <a:p>
            <a:pPr>
              <a:defRPr/>
            </a:pPr>
            <a:endParaRPr lang="en-US" sz="2000" b="1">
              <a:latin typeface="Arial"/>
              <a:cs typeface="Arial"/>
            </a:endParaRPr>
          </a:p>
          <a:p>
            <a:pPr>
              <a:defRPr/>
            </a:pPr>
            <a:r>
              <a:rPr lang="en-US" sz="2000" b="1">
                <a:latin typeface="Arial"/>
                <a:cs typeface="Arial"/>
              </a:rPr>
              <a:t>Autism </a:t>
            </a:r>
          </a:p>
        </p:txBody>
      </p:sp>
      <p:sp>
        <p:nvSpPr>
          <p:cNvPr id="15" name="Flowchart: Process 14"/>
          <p:cNvSpPr/>
          <p:nvPr/>
        </p:nvSpPr>
        <p:spPr>
          <a:xfrm>
            <a:off x="3777251" y="2315328"/>
            <a:ext cx="4887705" cy="3766909"/>
          </a:xfrm>
          <a:prstGeom prst="flowChartProcess">
            <a:avLst/>
          </a:prstGeom>
          <a:solidFill>
            <a:schemeClr val="tx1">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anchor="t"/>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defRPr/>
            </a:pPr>
            <a:r>
              <a:rPr lang="en-US" sz="2200" b="1" u="sng">
                <a:latin typeface="Arial"/>
                <a:cs typeface="Arial"/>
              </a:rPr>
              <a:t>Behavioral / Emotional </a:t>
            </a:r>
          </a:p>
          <a:p>
            <a:pPr>
              <a:defRPr/>
            </a:pPr>
            <a:r>
              <a:rPr lang="en-US" sz="2000" b="1">
                <a:latin typeface="Arial"/>
                <a:cs typeface="Arial"/>
              </a:rPr>
              <a:t>Short Attention Span</a:t>
            </a:r>
          </a:p>
          <a:p>
            <a:pPr>
              <a:defRPr/>
            </a:pPr>
            <a:r>
              <a:rPr lang="en-US" sz="2000" b="1">
                <a:latin typeface="Arial"/>
                <a:cs typeface="Arial"/>
              </a:rPr>
              <a:t>Distractibility </a:t>
            </a:r>
          </a:p>
          <a:p>
            <a:pPr>
              <a:defRPr/>
            </a:pPr>
            <a:r>
              <a:rPr lang="en-US" sz="2000" b="1">
                <a:latin typeface="Arial"/>
                <a:cs typeface="Arial"/>
              </a:rPr>
              <a:t>Hyperactivity</a:t>
            </a:r>
          </a:p>
          <a:p>
            <a:pPr>
              <a:defRPr/>
            </a:pPr>
            <a:r>
              <a:rPr lang="en-US" sz="2000" b="1">
                <a:latin typeface="Arial"/>
                <a:cs typeface="Arial"/>
              </a:rPr>
              <a:t>Impulsivity</a:t>
            </a:r>
          </a:p>
          <a:p>
            <a:pPr>
              <a:defRPr/>
            </a:pPr>
            <a:r>
              <a:rPr lang="en-US" sz="2000" b="1">
                <a:latin typeface="Arial"/>
                <a:cs typeface="Arial"/>
              </a:rPr>
              <a:t>Anxiety</a:t>
            </a:r>
            <a:r>
              <a:rPr lang="en-US" sz="2000" b="1">
                <a:latin typeface="Arial"/>
                <a:cs typeface="Times"/>
              </a:rPr>
              <a:t> </a:t>
            </a:r>
          </a:p>
          <a:p>
            <a:pPr>
              <a:defRPr/>
            </a:pPr>
            <a:r>
              <a:rPr lang="en-US" sz="2000" b="1">
                <a:latin typeface="Arial"/>
                <a:cs typeface="Arial"/>
              </a:rPr>
              <a:t>Depression</a:t>
            </a:r>
          </a:p>
          <a:p>
            <a:pPr>
              <a:defRPr/>
            </a:pPr>
            <a:r>
              <a:rPr lang="en-US" sz="2000" b="1">
                <a:latin typeface="Arial"/>
                <a:cs typeface="Arial"/>
              </a:rPr>
              <a:t>Irritability / Aggression</a:t>
            </a:r>
          </a:p>
          <a:p>
            <a:pPr>
              <a:defRPr/>
            </a:pPr>
            <a:r>
              <a:rPr lang="en-US" sz="2000" b="1">
                <a:latin typeface="Arial"/>
                <a:cs typeface="Arial"/>
              </a:rPr>
              <a:t>Meltdowns / Tantrums</a:t>
            </a:r>
          </a:p>
          <a:p>
            <a:pPr>
              <a:defRPr/>
            </a:pPr>
            <a:r>
              <a:rPr lang="en-US" sz="2000" b="1">
                <a:latin typeface="Arial"/>
                <a:cs typeface="Arial"/>
              </a:rPr>
              <a:t>Obsessive-Compulsive Behaviors </a:t>
            </a:r>
          </a:p>
          <a:p>
            <a:pPr>
              <a:defRPr/>
            </a:pPr>
            <a:r>
              <a:rPr lang="en-US" sz="2000" b="1">
                <a:latin typeface="Arial"/>
                <a:cs typeface="Arial"/>
              </a:rPr>
              <a:t>Repetitive / Stereotypic Behaviors</a:t>
            </a:r>
          </a:p>
          <a:p>
            <a:pPr>
              <a:defRPr/>
            </a:pPr>
            <a:endParaRPr lang="en-US" sz="1800" b="1"/>
          </a:p>
        </p:txBody>
      </p:sp>
      <p:sp>
        <p:nvSpPr>
          <p:cNvPr id="22" name="TextBox 21"/>
          <p:cNvSpPr txBox="1"/>
          <p:nvPr/>
        </p:nvSpPr>
        <p:spPr>
          <a:xfrm>
            <a:off x="7102844" y="3291548"/>
            <a:ext cx="1281860" cy="399996"/>
          </a:xfrm>
          <a:prstGeom prst="rect">
            <a:avLst/>
          </a:prstGeom>
          <a:noFill/>
          <a:ln w="28575">
            <a:noFill/>
          </a:ln>
        </p:spPr>
        <p:txBody>
          <a:bodyPr wrap="square" lIns="121807" tIns="60904" rIns="121807" bIns="60904" anchor="t">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defRPr/>
            </a:pPr>
            <a:r>
              <a:rPr lang="en-US" sz="1800" b="1">
                <a:latin typeface="Arial"/>
                <a:cs typeface="Arial"/>
              </a:rPr>
              <a:t>ADHD</a:t>
            </a:r>
          </a:p>
        </p:txBody>
      </p:sp>
      <p:grpSp>
        <p:nvGrpSpPr>
          <p:cNvPr id="10247" name="Group 35"/>
          <p:cNvGrpSpPr>
            <a:grpSpLocks/>
          </p:cNvGrpSpPr>
          <p:nvPr/>
        </p:nvGrpSpPr>
        <p:grpSpPr bwMode="auto">
          <a:xfrm>
            <a:off x="5336788" y="3224959"/>
            <a:ext cx="1752600" cy="812007"/>
            <a:chOff x="6248400" y="3687170"/>
            <a:chExt cx="1752600" cy="580030"/>
          </a:xfrm>
        </p:grpSpPr>
        <p:cxnSp>
          <p:nvCxnSpPr>
            <p:cNvPr id="26" name="Straight Connector 25"/>
            <p:cNvCxnSpPr/>
            <p:nvPr/>
          </p:nvCxnSpPr>
          <p:spPr>
            <a:xfrm>
              <a:off x="7315200" y="3687170"/>
              <a:ext cx="381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8400" y="4267200"/>
              <a:ext cx="144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96200" y="3919182"/>
              <a:ext cx="304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96200" y="3687170"/>
              <a:ext cx="0" cy="580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Flowchart: Process 3">
            <a:extLst>
              <a:ext uri="{FF2B5EF4-FFF2-40B4-BE49-F238E27FC236}">
                <a16:creationId xmlns:a16="http://schemas.microsoft.com/office/drawing/2014/main" id="{C792B2A2-ABC2-6D6D-E1B0-EAC8C1C0F835}"/>
              </a:ext>
            </a:extLst>
          </p:cNvPr>
          <p:cNvSpPr/>
          <p:nvPr/>
        </p:nvSpPr>
        <p:spPr>
          <a:xfrm>
            <a:off x="239637" y="3146927"/>
            <a:ext cx="3258823" cy="2188703"/>
          </a:xfrm>
          <a:prstGeom prst="flowChartProcess">
            <a:avLst/>
          </a:prstGeom>
          <a:solidFill>
            <a:schemeClr val="tx1">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anchor="t"/>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defRPr/>
            </a:pPr>
            <a:r>
              <a:rPr lang="en-US" sz="2200" b="1" u="sng">
                <a:latin typeface="Arial"/>
                <a:cs typeface="Arial"/>
              </a:rPr>
              <a:t>Cognitive / Learning </a:t>
            </a:r>
          </a:p>
          <a:p>
            <a:pPr>
              <a:defRPr/>
            </a:pPr>
            <a:r>
              <a:rPr lang="en-US" sz="2000" b="1">
                <a:latin typeface="Arial"/>
                <a:cs typeface="Arial"/>
              </a:rPr>
              <a:t>Developmental Delay </a:t>
            </a:r>
          </a:p>
          <a:p>
            <a:pPr>
              <a:defRPr/>
            </a:pPr>
            <a:endParaRPr lang="en-US" sz="2000" b="1">
              <a:latin typeface="Arial"/>
              <a:cs typeface="Arial"/>
            </a:endParaRPr>
          </a:p>
          <a:p>
            <a:pPr>
              <a:defRPr/>
            </a:pPr>
            <a:r>
              <a:rPr lang="en-US" sz="2000" b="1">
                <a:latin typeface="Arial"/>
                <a:cs typeface="Arial"/>
              </a:rPr>
              <a:t>Learning Disability (LD)</a:t>
            </a:r>
          </a:p>
          <a:p>
            <a:pPr>
              <a:defRPr/>
            </a:pPr>
            <a:endParaRPr lang="en-US" sz="2000" b="1">
              <a:latin typeface="Arial"/>
              <a:cs typeface="Arial"/>
            </a:endParaRPr>
          </a:p>
          <a:p>
            <a:pPr>
              <a:defRPr/>
            </a:pPr>
            <a:r>
              <a:rPr lang="en-US" sz="2000" b="1">
                <a:latin typeface="Arial"/>
                <a:cs typeface="Arial"/>
              </a:rPr>
              <a:t>Intellectual Disability (ID)</a:t>
            </a:r>
          </a:p>
          <a:p>
            <a:pPr>
              <a:defRPr/>
            </a:pPr>
            <a:endParaRPr lang="en-US" sz="1800" b="1"/>
          </a:p>
          <a:p>
            <a:pPr>
              <a:defRPr/>
            </a:pPr>
            <a:endParaRPr lang="en-US" sz="1800" b="1"/>
          </a:p>
          <a:p>
            <a:pPr>
              <a:defRPr/>
            </a:pPr>
            <a:endParaRPr lang="en-US" sz="1798" b="1"/>
          </a:p>
        </p:txBody>
      </p:sp>
      <p:sp>
        <p:nvSpPr>
          <p:cNvPr id="5" name="Oval 4">
            <a:extLst>
              <a:ext uri="{FF2B5EF4-FFF2-40B4-BE49-F238E27FC236}">
                <a16:creationId xmlns:a16="http://schemas.microsoft.com/office/drawing/2014/main" id="{F7DF466A-B10C-67D6-0720-3DE478BF5112}"/>
              </a:ext>
            </a:extLst>
          </p:cNvPr>
          <p:cNvSpPr/>
          <p:nvPr/>
        </p:nvSpPr>
        <p:spPr>
          <a:xfrm>
            <a:off x="7104233" y="3270986"/>
            <a:ext cx="842951" cy="507408"/>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3196"/>
          </a:p>
        </p:txBody>
      </p:sp>
      <p:sp>
        <p:nvSpPr>
          <p:cNvPr id="6" name="Oval 5">
            <a:extLst>
              <a:ext uri="{FF2B5EF4-FFF2-40B4-BE49-F238E27FC236}">
                <a16:creationId xmlns:a16="http://schemas.microsoft.com/office/drawing/2014/main" id="{B8C53B29-A5DA-4C06-88D6-6B77EB03FC0C}"/>
              </a:ext>
            </a:extLst>
          </p:cNvPr>
          <p:cNvSpPr/>
          <p:nvPr/>
        </p:nvSpPr>
        <p:spPr>
          <a:xfrm>
            <a:off x="3778056" y="3964083"/>
            <a:ext cx="1300814" cy="30037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endParaRPr lang="en-US" sz="3196"/>
          </a:p>
        </p:txBody>
      </p:sp>
    </p:spTree>
    <p:extLst>
      <p:ext uri="{BB962C8B-B14F-4D97-AF65-F5344CB8AC3E}">
        <p14:creationId xmlns:p14="http://schemas.microsoft.com/office/powerpoint/2010/main" val="9733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nerated image">
            <a:extLst>
              <a:ext uri="{FF2B5EF4-FFF2-40B4-BE49-F238E27FC236}">
                <a16:creationId xmlns:a16="http://schemas.microsoft.com/office/drawing/2014/main" id="{845481D7-823E-15CF-B3BE-2EA451DBE823}"/>
              </a:ext>
            </a:extLst>
          </p:cNvPr>
          <p:cNvPicPr>
            <a:picLocks noGrp="1" noChangeAspect="1"/>
          </p:cNvPicPr>
          <p:nvPr>
            <p:ph sz="half" idx="1"/>
          </p:nvPr>
        </p:nvPicPr>
        <p:blipFill>
          <a:blip r:embed="rId3"/>
          <a:stretch>
            <a:fillRect/>
          </a:stretch>
        </p:blipFill>
        <p:spPr>
          <a:xfrm>
            <a:off x="274683" y="309335"/>
            <a:ext cx="4068522" cy="4068522"/>
          </a:xfrm>
          <a:prstGeom prst="ellipse">
            <a:avLst/>
          </a:prstGeom>
          <a:ln>
            <a:noFill/>
          </a:ln>
          <a:effectLst>
            <a:softEdge rad="112500"/>
          </a:effectLst>
        </p:spPr>
      </p:pic>
      <p:pic>
        <p:nvPicPr>
          <p:cNvPr id="6" name="Content Placeholder 5" descr="Generated image">
            <a:extLst>
              <a:ext uri="{FF2B5EF4-FFF2-40B4-BE49-F238E27FC236}">
                <a16:creationId xmlns:a16="http://schemas.microsoft.com/office/drawing/2014/main" id="{A1AC7329-9DA7-1A9D-B478-08EDED53CCD3}"/>
              </a:ext>
            </a:extLst>
          </p:cNvPr>
          <p:cNvPicPr>
            <a:picLocks noGrp="1" noChangeAspect="1"/>
          </p:cNvPicPr>
          <p:nvPr>
            <p:ph sz="half" idx="13"/>
          </p:nvPr>
        </p:nvPicPr>
        <p:blipFill>
          <a:blip r:embed="rId4"/>
          <a:stretch>
            <a:fillRect/>
          </a:stretch>
        </p:blipFill>
        <p:spPr>
          <a:xfrm>
            <a:off x="7810252" y="309336"/>
            <a:ext cx="4025389" cy="4025389"/>
          </a:xfrm>
          <a:prstGeom prst="ellipse">
            <a:avLst/>
          </a:prstGeom>
          <a:ln>
            <a:noFill/>
          </a:ln>
          <a:effectLst>
            <a:softEdge rad="112500"/>
          </a:effectLst>
        </p:spPr>
      </p:pic>
      <p:sp>
        <p:nvSpPr>
          <p:cNvPr id="3" name="TextBox 2">
            <a:extLst>
              <a:ext uri="{FF2B5EF4-FFF2-40B4-BE49-F238E27FC236}">
                <a16:creationId xmlns:a16="http://schemas.microsoft.com/office/drawing/2014/main" id="{66201700-9353-E2F1-DBD6-D3E9C1A62EE7}"/>
              </a:ext>
            </a:extLst>
          </p:cNvPr>
          <p:cNvSpPr txBox="1"/>
          <p:nvPr/>
        </p:nvSpPr>
        <p:spPr>
          <a:xfrm>
            <a:off x="824075" y="4357927"/>
            <a:ext cx="3514696" cy="830997"/>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ADHD, Predominantly Inattentive Type</a:t>
            </a:r>
          </a:p>
        </p:txBody>
      </p:sp>
      <p:sp>
        <p:nvSpPr>
          <p:cNvPr id="10" name="TextBox 9">
            <a:extLst>
              <a:ext uri="{FF2B5EF4-FFF2-40B4-BE49-F238E27FC236}">
                <a16:creationId xmlns:a16="http://schemas.microsoft.com/office/drawing/2014/main" id="{768B1CDA-6C5C-218E-05A0-78379422E2C1}"/>
              </a:ext>
            </a:extLst>
          </p:cNvPr>
          <p:cNvSpPr txBox="1"/>
          <p:nvPr/>
        </p:nvSpPr>
        <p:spPr>
          <a:xfrm>
            <a:off x="7706434" y="4318180"/>
            <a:ext cx="44790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panose="020B0604020202020204"/>
              </a:rPr>
              <a:t>ADHD, Predominantly Hyperactive/Impulsive Type</a:t>
            </a:r>
          </a:p>
        </p:txBody>
      </p:sp>
      <p:sp>
        <p:nvSpPr>
          <p:cNvPr id="12" name="TextBox 11">
            <a:extLst>
              <a:ext uri="{FF2B5EF4-FFF2-40B4-BE49-F238E27FC236}">
                <a16:creationId xmlns:a16="http://schemas.microsoft.com/office/drawing/2014/main" id="{BDE36543-0E83-6602-A3CC-1E50E8A6AE74}"/>
              </a:ext>
            </a:extLst>
          </p:cNvPr>
          <p:cNvSpPr txBox="1"/>
          <p:nvPr/>
        </p:nvSpPr>
        <p:spPr>
          <a:xfrm>
            <a:off x="4189592" y="2314382"/>
            <a:ext cx="428632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i="1">
                <a:cs typeface="Arial"/>
              </a:rPr>
              <a:t> ADHD, Combined Type</a:t>
            </a:r>
            <a:endParaRPr lang="en-US" sz="2600" b="1" i="1"/>
          </a:p>
        </p:txBody>
      </p:sp>
    </p:spTree>
    <p:extLst>
      <p:ext uri="{BB962C8B-B14F-4D97-AF65-F5344CB8AC3E}">
        <p14:creationId xmlns:p14="http://schemas.microsoft.com/office/powerpoint/2010/main" val="489717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FA43F830-6801-A910-B0DA-9D05715412E5}"/>
              </a:ext>
            </a:extLst>
          </p:cNvPr>
          <p:cNvSpPr>
            <a:spLocks noGrp="1"/>
          </p:cNvSpPr>
          <p:nvPr>
            <p:ph type="title"/>
          </p:nvPr>
        </p:nvSpPr>
        <p:spPr>
          <a:xfrm>
            <a:off x="410057" y="359876"/>
            <a:ext cx="11397630" cy="665461"/>
          </a:xfrm>
        </p:spPr>
        <p:txBody>
          <a:bodyPr anchor="ctr">
            <a:normAutofit/>
          </a:bodyPr>
          <a:lstStyle/>
          <a:p>
            <a:r>
              <a:rPr lang="en-US" sz="4000"/>
              <a:t>ADHD is more than Inattention...</a:t>
            </a:r>
            <a:endParaRPr lang="en-US">
              <a:cs typeface="Arial" panose="020B0604020202020204"/>
            </a:endParaRPr>
          </a:p>
        </p:txBody>
      </p:sp>
      <p:pic>
        <p:nvPicPr>
          <p:cNvPr id="2" name="Content Placeholder 1" descr="A purple and white brain with words&#10;&#10;AI-generated content may be incorrect.">
            <a:extLst>
              <a:ext uri="{FF2B5EF4-FFF2-40B4-BE49-F238E27FC236}">
                <a16:creationId xmlns:a16="http://schemas.microsoft.com/office/drawing/2014/main" id="{B0B9F30B-E55F-E0EB-B933-FE94F8DAB631}"/>
              </a:ext>
            </a:extLst>
          </p:cNvPr>
          <p:cNvPicPr>
            <a:picLocks noGrp="1" noChangeAspect="1"/>
          </p:cNvPicPr>
          <p:nvPr>
            <p:ph sz="half" idx="13"/>
          </p:nvPr>
        </p:nvPicPr>
        <p:blipFill>
          <a:blip r:embed="rId3"/>
          <a:srcRect l="4730" r="3867" b="1"/>
          <a:stretch>
            <a:fillRect/>
          </a:stretch>
        </p:blipFill>
        <p:spPr>
          <a:xfrm>
            <a:off x="5297774" y="1023006"/>
            <a:ext cx="6508146" cy="5041527"/>
          </a:xfrm>
          <a:noFill/>
        </p:spPr>
      </p:pic>
      <p:sp>
        <p:nvSpPr>
          <p:cNvPr id="9" name="Content Placeholder 8">
            <a:extLst>
              <a:ext uri="{FF2B5EF4-FFF2-40B4-BE49-F238E27FC236}">
                <a16:creationId xmlns:a16="http://schemas.microsoft.com/office/drawing/2014/main" id="{6F312930-592E-2DCB-BA9D-5049A8FF3632}"/>
              </a:ext>
            </a:extLst>
          </p:cNvPr>
          <p:cNvSpPr>
            <a:spLocks noGrp="1"/>
          </p:cNvSpPr>
          <p:nvPr>
            <p:ph sz="half" idx="1"/>
          </p:nvPr>
        </p:nvSpPr>
        <p:spPr/>
        <p:txBody>
          <a:bodyPr vert="horz" lIns="91440" tIns="45720" rIns="91440" bIns="45720" rtlCol="0" anchor="t">
            <a:normAutofit fontScale="92500" lnSpcReduction="20000"/>
          </a:bodyPr>
          <a:lstStyle/>
          <a:p>
            <a:pPr marL="0" indent="0">
              <a:buNone/>
            </a:pPr>
            <a:endParaRPr lang="en-US" b="1">
              <a:cs typeface="Arial"/>
            </a:endParaRPr>
          </a:p>
          <a:p>
            <a:pPr>
              <a:buClr>
                <a:srgbClr val="4B4C4E"/>
              </a:buClr>
            </a:pPr>
            <a:r>
              <a:rPr lang="en-US" b="1">
                <a:cs typeface="Arial"/>
              </a:rPr>
              <a:t>Anxiety </a:t>
            </a:r>
          </a:p>
          <a:p>
            <a:pPr>
              <a:buClr>
                <a:srgbClr val="4B4C4E"/>
              </a:buClr>
            </a:pPr>
            <a:r>
              <a:rPr lang="en-US" b="1">
                <a:cs typeface="Arial"/>
              </a:rPr>
              <a:t>Analysis paralysis  </a:t>
            </a:r>
            <a:endParaRPr lang="en-US"/>
          </a:p>
          <a:p>
            <a:pPr>
              <a:buClr>
                <a:srgbClr val="4B4C4E"/>
              </a:buClr>
            </a:pPr>
            <a:r>
              <a:rPr lang="en-US" b="1">
                <a:cs typeface="Arial"/>
              </a:rPr>
              <a:t>Depression</a:t>
            </a:r>
          </a:p>
          <a:p>
            <a:pPr>
              <a:buClr>
                <a:srgbClr val="4B4C4E"/>
              </a:buClr>
            </a:pPr>
            <a:r>
              <a:rPr lang="en-US" b="1">
                <a:cs typeface="Arial"/>
              </a:rPr>
              <a:t>Difficulty with adaptive tasks</a:t>
            </a:r>
          </a:p>
          <a:p>
            <a:pPr>
              <a:buClr>
                <a:srgbClr val="4B4C4E"/>
              </a:buClr>
            </a:pPr>
            <a:r>
              <a:rPr lang="en-US" b="1">
                <a:cs typeface="Arial"/>
              </a:rPr>
              <a:t>Easily bored </a:t>
            </a:r>
          </a:p>
          <a:p>
            <a:pPr>
              <a:buClr>
                <a:srgbClr val="4B4C4E"/>
              </a:buClr>
            </a:pPr>
            <a:r>
              <a:rPr lang="en-US" b="1">
                <a:cs typeface="Arial"/>
              </a:rPr>
              <a:t>Mood swings</a:t>
            </a:r>
          </a:p>
          <a:p>
            <a:pPr>
              <a:buClr>
                <a:srgbClr val="4B4C4E"/>
              </a:buClr>
            </a:pPr>
            <a:r>
              <a:rPr lang="en-US" b="1">
                <a:cs typeface="Arial"/>
              </a:rPr>
              <a:t>Poor memory</a:t>
            </a:r>
          </a:p>
          <a:p>
            <a:pPr>
              <a:buClr>
                <a:srgbClr val="4B4C4E"/>
              </a:buClr>
            </a:pPr>
            <a:r>
              <a:rPr lang="en-US" b="1">
                <a:cs typeface="Arial"/>
              </a:rPr>
              <a:t>Low self-esteem</a:t>
            </a:r>
          </a:p>
          <a:p>
            <a:pPr>
              <a:buClr>
                <a:srgbClr val="4B4C4E"/>
              </a:buClr>
            </a:pPr>
            <a:r>
              <a:rPr lang="en-US" b="1">
                <a:cs typeface="Arial"/>
              </a:rPr>
              <a:t>Sensory differences</a:t>
            </a:r>
          </a:p>
          <a:p>
            <a:pPr>
              <a:buClr>
                <a:srgbClr val="4B4C4E"/>
              </a:buClr>
            </a:pPr>
            <a:r>
              <a:rPr lang="en-US" b="1">
                <a:cs typeface="Arial"/>
              </a:rPr>
              <a:t>Sleep trouble </a:t>
            </a:r>
          </a:p>
          <a:p>
            <a:pPr>
              <a:buClr>
                <a:srgbClr val="4B4C4E"/>
              </a:buClr>
            </a:pPr>
            <a:r>
              <a:rPr lang="en-US" b="1">
                <a:cs typeface="Arial"/>
              </a:rPr>
              <a:t>Time blindness </a:t>
            </a:r>
          </a:p>
        </p:txBody>
      </p:sp>
      <p:sp>
        <p:nvSpPr>
          <p:cNvPr id="3" name="TextBox 2">
            <a:extLst>
              <a:ext uri="{FF2B5EF4-FFF2-40B4-BE49-F238E27FC236}">
                <a16:creationId xmlns:a16="http://schemas.microsoft.com/office/drawing/2014/main" id="{A805528E-39D3-C261-7BEC-23C021182E6C}"/>
              </a:ext>
            </a:extLst>
          </p:cNvPr>
          <p:cNvSpPr txBox="1"/>
          <p:nvPr/>
        </p:nvSpPr>
        <p:spPr>
          <a:xfrm>
            <a:off x="2952432" y="102502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Creativity</a:t>
            </a:r>
            <a:endParaRPr lang="en-US" sz="2200" b="1"/>
          </a:p>
        </p:txBody>
      </p:sp>
      <p:sp>
        <p:nvSpPr>
          <p:cNvPr id="4" name="TextBox 3">
            <a:extLst>
              <a:ext uri="{FF2B5EF4-FFF2-40B4-BE49-F238E27FC236}">
                <a16:creationId xmlns:a16="http://schemas.microsoft.com/office/drawing/2014/main" id="{3977F200-278F-BB88-0926-82108895CA3E}"/>
              </a:ext>
            </a:extLst>
          </p:cNvPr>
          <p:cNvSpPr txBox="1"/>
          <p:nvPr/>
        </p:nvSpPr>
        <p:spPr>
          <a:xfrm>
            <a:off x="2958352" y="2958352"/>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Resourcefulness</a:t>
            </a:r>
            <a:endParaRPr lang="en-US" sz="2200" b="1"/>
          </a:p>
        </p:txBody>
      </p:sp>
      <p:sp>
        <p:nvSpPr>
          <p:cNvPr id="5" name="TextBox 4">
            <a:extLst>
              <a:ext uri="{FF2B5EF4-FFF2-40B4-BE49-F238E27FC236}">
                <a16:creationId xmlns:a16="http://schemas.microsoft.com/office/drawing/2014/main" id="{BAB64772-CDF6-5D7C-0B59-FBA452CC284F}"/>
              </a:ext>
            </a:extLst>
          </p:cNvPr>
          <p:cNvSpPr txBox="1"/>
          <p:nvPr/>
        </p:nvSpPr>
        <p:spPr>
          <a:xfrm>
            <a:off x="3921212" y="1504126"/>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Persistence</a:t>
            </a:r>
            <a:endParaRPr lang="en-US" sz="2200" b="1"/>
          </a:p>
        </p:txBody>
      </p:sp>
      <p:sp>
        <p:nvSpPr>
          <p:cNvPr id="6" name="TextBox 5">
            <a:extLst>
              <a:ext uri="{FF2B5EF4-FFF2-40B4-BE49-F238E27FC236}">
                <a16:creationId xmlns:a16="http://schemas.microsoft.com/office/drawing/2014/main" id="{39A7EB36-5F45-8C33-3B7C-11546D7DC6FB}"/>
              </a:ext>
            </a:extLst>
          </p:cNvPr>
          <p:cNvSpPr txBox="1"/>
          <p:nvPr/>
        </p:nvSpPr>
        <p:spPr>
          <a:xfrm>
            <a:off x="3358381" y="4015934"/>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Resilience</a:t>
            </a:r>
            <a:endParaRPr lang="en-US" sz="2200" b="1"/>
          </a:p>
        </p:txBody>
      </p:sp>
      <p:sp>
        <p:nvSpPr>
          <p:cNvPr id="7" name="TextBox 6">
            <a:extLst>
              <a:ext uri="{FF2B5EF4-FFF2-40B4-BE49-F238E27FC236}">
                <a16:creationId xmlns:a16="http://schemas.microsoft.com/office/drawing/2014/main" id="{2AB0519F-4DC9-C37F-3FC4-7B791B6A2FD7}"/>
              </a:ext>
            </a:extLst>
          </p:cNvPr>
          <p:cNvSpPr txBox="1"/>
          <p:nvPr/>
        </p:nvSpPr>
        <p:spPr>
          <a:xfrm>
            <a:off x="3048000" y="5080704"/>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Innovative</a:t>
            </a:r>
            <a:endParaRPr lang="en-US" sz="2200" b="1"/>
          </a:p>
        </p:txBody>
      </p:sp>
      <p:sp>
        <p:nvSpPr>
          <p:cNvPr id="8" name="TextBox 7">
            <a:extLst>
              <a:ext uri="{FF2B5EF4-FFF2-40B4-BE49-F238E27FC236}">
                <a16:creationId xmlns:a16="http://schemas.microsoft.com/office/drawing/2014/main" id="{25CB0E92-7448-FD5E-0EF9-70936D000062}"/>
              </a:ext>
            </a:extLst>
          </p:cNvPr>
          <p:cNvSpPr txBox="1"/>
          <p:nvPr/>
        </p:nvSpPr>
        <p:spPr>
          <a:xfrm>
            <a:off x="2689411" y="342900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cs typeface="Arial"/>
              </a:rPr>
              <a:t>Sense of humor</a:t>
            </a:r>
            <a:endParaRPr lang="en-US" sz="2200" b="1"/>
          </a:p>
        </p:txBody>
      </p:sp>
      <p:sp>
        <p:nvSpPr>
          <p:cNvPr id="10" name="TextBox 9">
            <a:extLst>
              <a:ext uri="{FF2B5EF4-FFF2-40B4-BE49-F238E27FC236}">
                <a16:creationId xmlns:a16="http://schemas.microsoft.com/office/drawing/2014/main" id="{06C5A360-570E-583B-5060-483DDDF7DAEB}"/>
              </a:ext>
            </a:extLst>
          </p:cNvPr>
          <p:cNvSpPr txBox="1"/>
          <p:nvPr/>
        </p:nvSpPr>
        <p:spPr>
          <a:xfrm>
            <a:off x="3373181" y="1889354"/>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Curiosity</a:t>
            </a:r>
            <a:endParaRPr lang="en-US" sz="2200" b="1"/>
          </a:p>
        </p:txBody>
      </p:sp>
      <p:sp>
        <p:nvSpPr>
          <p:cNvPr id="11" name="TextBox 10">
            <a:extLst>
              <a:ext uri="{FF2B5EF4-FFF2-40B4-BE49-F238E27FC236}">
                <a16:creationId xmlns:a16="http://schemas.microsoft.com/office/drawing/2014/main" id="{8BB01F70-F4F8-ACF5-E541-E5980CBDEF57}"/>
              </a:ext>
            </a:extLst>
          </p:cNvPr>
          <p:cNvSpPr txBox="1"/>
          <p:nvPr/>
        </p:nvSpPr>
        <p:spPr>
          <a:xfrm>
            <a:off x="3524144" y="4530559"/>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Arial"/>
              </a:rPr>
              <a:t>Imagination</a:t>
            </a:r>
            <a:endParaRPr lang="en-US" sz="2200" b="1"/>
          </a:p>
        </p:txBody>
      </p:sp>
    </p:spTree>
    <p:extLst>
      <p:ext uri="{BB962C8B-B14F-4D97-AF65-F5344CB8AC3E}">
        <p14:creationId xmlns:p14="http://schemas.microsoft.com/office/powerpoint/2010/main" val="192086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82D275-1041-F1DB-1419-9AA7F9499DE3}"/>
              </a:ext>
            </a:extLst>
          </p:cNvPr>
          <p:cNvSpPr txBox="1"/>
          <p:nvPr/>
        </p:nvSpPr>
        <p:spPr>
          <a:xfrm>
            <a:off x="1094996" y="174954"/>
            <a:ext cx="10375663" cy="777023"/>
          </a:xfrm>
          <a:prstGeom prst="rect">
            <a:avLst/>
          </a:prstGeom>
          <a:noFill/>
        </p:spPr>
        <p:txBody>
          <a:bodyPr rot="0" spcFirstLastPara="0" vertOverflow="overflow" horzOverflow="overflow" vert="horz" wrap="square" lIns="121807" tIns="60904" rIns="121807" bIns="60904" numCol="1" spcCol="0" rtlCol="0" fromWordArt="0" anchor="t" anchorCtr="0" forceAA="0" compatLnSpc="1">
            <a:prstTxWarp prst="textNoShape">
              <a:avLst/>
            </a:prstTxWarp>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4250" b="1">
                <a:solidFill>
                  <a:schemeClr val="accent4"/>
                </a:solidFill>
                <a:latin typeface="Arial"/>
                <a:cs typeface="Arial"/>
              </a:rPr>
              <a:t>ADHD Is Complex in X&amp;Y</a:t>
            </a:r>
          </a:p>
        </p:txBody>
      </p:sp>
      <p:sp>
        <p:nvSpPr>
          <p:cNvPr id="12" name="Oval 11">
            <a:extLst>
              <a:ext uri="{FF2B5EF4-FFF2-40B4-BE49-F238E27FC236}">
                <a16:creationId xmlns:a16="http://schemas.microsoft.com/office/drawing/2014/main" id="{50BEF950-CBFD-9DA7-057D-736DA9AFB990}"/>
              </a:ext>
            </a:extLst>
          </p:cNvPr>
          <p:cNvSpPr/>
          <p:nvPr/>
        </p:nvSpPr>
        <p:spPr>
          <a:xfrm>
            <a:off x="4679829" y="2491488"/>
            <a:ext cx="2495469" cy="2415090"/>
          </a:xfrm>
          <a:prstGeom prst="ellipse">
            <a:avLst/>
          </a:prstGeom>
          <a:solidFill>
            <a:srgbClr val="E0ABE0"/>
          </a:solidFill>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2750">
                <a:latin typeface="Aptos"/>
              </a:rPr>
              <a:t>ADHD</a:t>
            </a:r>
          </a:p>
          <a:p>
            <a:pPr algn="ctr"/>
            <a:endParaRPr lang="en-US" sz="2750">
              <a:latin typeface="Aptos"/>
            </a:endParaRPr>
          </a:p>
        </p:txBody>
      </p:sp>
      <p:graphicFrame>
        <p:nvGraphicFramePr>
          <p:cNvPr id="3" name="Diagram 2">
            <a:extLst>
              <a:ext uri="{FF2B5EF4-FFF2-40B4-BE49-F238E27FC236}">
                <a16:creationId xmlns:a16="http://schemas.microsoft.com/office/drawing/2014/main" id="{37579D48-3DC8-E472-1229-4FCD07C1C8CE}"/>
              </a:ext>
            </a:extLst>
          </p:cNvPr>
          <p:cNvGraphicFramePr/>
          <p:nvPr>
            <p:extLst>
              <p:ext uri="{D42A27DB-BD31-4B8C-83A1-F6EECF244321}">
                <p14:modId xmlns:p14="http://schemas.microsoft.com/office/powerpoint/2010/main" val="2908440543"/>
              </p:ext>
            </p:extLst>
          </p:nvPr>
        </p:nvGraphicFramePr>
        <p:xfrm>
          <a:off x="2074985" y="861648"/>
          <a:ext cx="7702060" cy="568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1" name="TextBox 820">
            <a:extLst>
              <a:ext uri="{FF2B5EF4-FFF2-40B4-BE49-F238E27FC236}">
                <a16:creationId xmlns:a16="http://schemas.microsoft.com/office/drawing/2014/main" id="{8C90EDD6-1133-B532-ED23-206B77790471}"/>
              </a:ext>
            </a:extLst>
          </p:cNvPr>
          <p:cNvSpPr txBox="1"/>
          <p:nvPr/>
        </p:nvSpPr>
        <p:spPr>
          <a:xfrm>
            <a:off x="222738" y="2215662"/>
            <a:ext cx="3012831" cy="1200329"/>
          </a:xfrm>
          <a:prstGeom prst="rect">
            <a:avLst/>
          </a:prstGeom>
          <a:noFill/>
          <a:ln w="12700">
            <a:solidFill>
              <a:schemeClr val="tx1"/>
            </a:solidFill>
            <a:prstDash val="solid"/>
            <a:extLst>
              <a:ext uri="{C807C97D-BFC1-408E-A445-0C87EB9F89A2}">
                <ask:lineSketchStyleProps xmlns:ask="http://schemas.microsoft.com/office/drawing/2018/sketchyshapes" sd="2185893238">
                  <a:custGeom>
                    <a:avLst/>
                    <a:gdLst>
                      <a:gd name="connsiteX0" fmla="*/ 0 w 3235569"/>
                      <a:gd name="connsiteY0" fmla="*/ 0 h 1212052"/>
                      <a:gd name="connsiteX1" fmla="*/ 3235569 w 3235569"/>
                      <a:gd name="connsiteY1" fmla="*/ 0 h 1212052"/>
                      <a:gd name="connsiteX2" fmla="*/ 3235569 w 3235569"/>
                      <a:gd name="connsiteY2" fmla="*/ 1212052 h 1212052"/>
                      <a:gd name="connsiteX3" fmla="*/ 0 w 3235569"/>
                      <a:gd name="connsiteY3" fmla="*/ 1212052 h 1212052"/>
                      <a:gd name="connsiteX4" fmla="*/ 0 w 3235569"/>
                      <a:gd name="connsiteY4" fmla="*/ 0 h 12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569" h="1212052" extrusionOk="0">
                        <a:moveTo>
                          <a:pt x="0" y="0"/>
                        </a:moveTo>
                        <a:cubicBezTo>
                          <a:pt x="1449647" y="-18135"/>
                          <a:pt x="2070315" y="-101687"/>
                          <a:pt x="3235569" y="0"/>
                        </a:cubicBezTo>
                        <a:cubicBezTo>
                          <a:pt x="3314673" y="298003"/>
                          <a:pt x="3139641" y="1048064"/>
                          <a:pt x="3235569" y="1212052"/>
                        </a:cubicBezTo>
                        <a:cubicBezTo>
                          <a:pt x="2726066" y="1128055"/>
                          <a:pt x="828085" y="1379982"/>
                          <a:pt x="0" y="1212052"/>
                        </a:cubicBezTo>
                        <a:cubicBezTo>
                          <a:pt x="-107066" y="1053789"/>
                          <a:pt x="-16062" y="40420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Receptive &gt; Expressive</a:t>
            </a:r>
          </a:p>
          <a:p>
            <a:pPr algn="ctr"/>
            <a:endParaRPr lang="en-US" b="1">
              <a:latin typeface="Arial"/>
              <a:cs typeface="Arial"/>
            </a:endParaRPr>
          </a:p>
          <a:p>
            <a:pPr algn="ctr"/>
            <a:r>
              <a:rPr lang="en-US" b="1">
                <a:latin typeface="Arial"/>
                <a:cs typeface="Arial"/>
              </a:rPr>
              <a:t>Trouble processing lots of talking </a:t>
            </a:r>
          </a:p>
        </p:txBody>
      </p:sp>
      <p:cxnSp>
        <p:nvCxnSpPr>
          <p:cNvPr id="823" name="Connector: Elbow 822">
            <a:extLst>
              <a:ext uri="{FF2B5EF4-FFF2-40B4-BE49-F238E27FC236}">
                <a16:creationId xmlns:a16="http://schemas.microsoft.com/office/drawing/2014/main" id="{C0BDFBD9-3E74-872D-0C00-24038B3FCB0F}"/>
              </a:ext>
            </a:extLst>
          </p:cNvPr>
          <p:cNvCxnSpPr/>
          <p:nvPr/>
        </p:nvCxnSpPr>
        <p:spPr>
          <a:xfrm>
            <a:off x="2077053" y="3427965"/>
            <a:ext cx="914400" cy="914400"/>
          </a:xfrm>
          <a:prstGeom prst="bentConnector3">
            <a:avLst/>
          </a:prstGeom>
          <a:ln w="28575">
            <a:tailEnd type="triangle"/>
          </a:ln>
        </p:spPr>
        <p:style>
          <a:lnRef idx="3">
            <a:schemeClr val="dk1"/>
          </a:lnRef>
          <a:fillRef idx="0">
            <a:schemeClr val="dk1"/>
          </a:fillRef>
          <a:effectRef idx="2">
            <a:schemeClr val="dk1"/>
          </a:effectRef>
          <a:fontRef idx="minor">
            <a:schemeClr val="tx1"/>
          </a:fontRef>
        </p:style>
      </p:cxnSp>
      <p:cxnSp>
        <p:nvCxnSpPr>
          <p:cNvPr id="824" name="Connector: Elbow 823">
            <a:extLst>
              <a:ext uri="{FF2B5EF4-FFF2-40B4-BE49-F238E27FC236}">
                <a16:creationId xmlns:a16="http://schemas.microsoft.com/office/drawing/2014/main" id="{3331A232-6351-6C0E-8A3B-706E1E5A9CE7}"/>
              </a:ext>
            </a:extLst>
          </p:cNvPr>
          <p:cNvCxnSpPr>
            <a:cxnSpLocks/>
          </p:cNvCxnSpPr>
          <p:nvPr/>
        </p:nvCxnSpPr>
        <p:spPr>
          <a:xfrm flipH="1">
            <a:off x="7408021" y="5622212"/>
            <a:ext cx="914400"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848" name="TextBox 847">
            <a:extLst>
              <a:ext uri="{FF2B5EF4-FFF2-40B4-BE49-F238E27FC236}">
                <a16:creationId xmlns:a16="http://schemas.microsoft.com/office/drawing/2014/main" id="{3BE410F3-D331-98DE-8CA1-68962306FD28}"/>
              </a:ext>
            </a:extLst>
          </p:cNvPr>
          <p:cNvSpPr txBox="1"/>
          <p:nvPr/>
        </p:nvSpPr>
        <p:spPr>
          <a:xfrm>
            <a:off x="8323111" y="4907219"/>
            <a:ext cx="3751385" cy="1754326"/>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Arial"/>
                <a:cs typeface="Arial"/>
              </a:rPr>
              <a:t>Immaturity</a:t>
            </a:r>
          </a:p>
          <a:p>
            <a:endParaRPr lang="en-US" b="1">
              <a:latin typeface="Arial"/>
              <a:cs typeface="Arial"/>
            </a:endParaRPr>
          </a:p>
          <a:p>
            <a:r>
              <a:rPr lang="en-US" b="1">
                <a:latin typeface="Arial"/>
                <a:cs typeface="Arial"/>
              </a:rPr>
              <a:t>Disconnection</a:t>
            </a:r>
          </a:p>
          <a:p>
            <a:endParaRPr lang="en-US" b="1">
              <a:latin typeface="Arial"/>
              <a:cs typeface="Arial"/>
            </a:endParaRPr>
          </a:p>
          <a:p>
            <a:r>
              <a:rPr lang="en-US" b="1">
                <a:latin typeface="Arial"/>
                <a:cs typeface="Arial"/>
              </a:rPr>
              <a:t>Trouble identifying &amp; expressing feelings</a:t>
            </a:r>
          </a:p>
        </p:txBody>
      </p:sp>
      <p:cxnSp>
        <p:nvCxnSpPr>
          <p:cNvPr id="999" name="Connector: Elbow 998">
            <a:extLst>
              <a:ext uri="{FF2B5EF4-FFF2-40B4-BE49-F238E27FC236}">
                <a16:creationId xmlns:a16="http://schemas.microsoft.com/office/drawing/2014/main" id="{CEC0453D-88BD-3FDD-7B62-82392E1D94CD}"/>
              </a:ext>
            </a:extLst>
          </p:cNvPr>
          <p:cNvCxnSpPr>
            <a:cxnSpLocks/>
          </p:cNvCxnSpPr>
          <p:nvPr/>
        </p:nvCxnSpPr>
        <p:spPr>
          <a:xfrm flipH="1">
            <a:off x="8374414" y="1893966"/>
            <a:ext cx="914400" cy="9144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1000" name="TextBox 999">
            <a:extLst>
              <a:ext uri="{FF2B5EF4-FFF2-40B4-BE49-F238E27FC236}">
                <a16:creationId xmlns:a16="http://schemas.microsoft.com/office/drawing/2014/main" id="{1F7734D2-7DE8-4282-62D0-A012DB940654}"/>
              </a:ext>
            </a:extLst>
          </p:cNvPr>
          <p:cNvSpPr txBox="1"/>
          <p:nvPr/>
        </p:nvSpPr>
        <p:spPr>
          <a:xfrm>
            <a:off x="8827477" y="419961"/>
            <a:ext cx="2743200" cy="1477328"/>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Risk for LD</a:t>
            </a:r>
          </a:p>
          <a:p>
            <a:endParaRPr lang="en-US" b="1">
              <a:latin typeface="Arial"/>
              <a:cs typeface="Arial"/>
            </a:endParaRPr>
          </a:p>
          <a:p>
            <a:r>
              <a:rPr lang="en-US" b="1">
                <a:latin typeface="Arial"/>
                <a:cs typeface="Arial"/>
              </a:rPr>
              <a:t>Trouble getting the right academic supports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21"/>
                                        </p:tgtEl>
                                        <p:attrNameLst>
                                          <p:attrName>style.visibility</p:attrName>
                                        </p:attrNameLst>
                                      </p:cBhvr>
                                      <p:to>
                                        <p:strVal val="visible"/>
                                      </p:to>
                                    </p:set>
                                    <p:anim calcmode="lin" valueType="num">
                                      <p:cBhvr additive="base">
                                        <p:cTn id="11" dur="500" fill="hold"/>
                                        <p:tgtEl>
                                          <p:spTgt spid="821"/>
                                        </p:tgtEl>
                                        <p:attrNameLst>
                                          <p:attrName>ppt_x</p:attrName>
                                        </p:attrNameLst>
                                      </p:cBhvr>
                                      <p:tavLst>
                                        <p:tav tm="0">
                                          <p:val>
                                            <p:strVal val="#ppt_x"/>
                                          </p:val>
                                        </p:tav>
                                        <p:tav tm="100000">
                                          <p:val>
                                            <p:strVal val="#ppt_x"/>
                                          </p:val>
                                        </p:tav>
                                      </p:tavLst>
                                    </p:anim>
                                    <p:anim calcmode="lin" valueType="num">
                                      <p:cBhvr additive="base">
                                        <p:cTn id="12" dur="500" fill="hold"/>
                                        <p:tgtEl>
                                          <p:spTgt spid="8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00"/>
                                        </p:tgtEl>
                                        <p:attrNameLst>
                                          <p:attrName>style.visibility</p:attrName>
                                        </p:attrNameLst>
                                      </p:cBhvr>
                                      <p:to>
                                        <p:strVal val="visible"/>
                                      </p:to>
                                    </p:set>
                                    <p:anim calcmode="lin" valueType="num">
                                      <p:cBhvr additive="base">
                                        <p:cTn id="21" dur="500" fill="hold"/>
                                        <p:tgtEl>
                                          <p:spTgt spid="1000"/>
                                        </p:tgtEl>
                                        <p:attrNameLst>
                                          <p:attrName>ppt_x</p:attrName>
                                        </p:attrNameLst>
                                      </p:cBhvr>
                                      <p:tavLst>
                                        <p:tav tm="0">
                                          <p:val>
                                            <p:strVal val="#ppt_x"/>
                                          </p:val>
                                        </p:tav>
                                        <p:tav tm="100000">
                                          <p:val>
                                            <p:strVal val="#ppt_x"/>
                                          </p:val>
                                        </p:tav>
                                      </p:tavLst>
                                    </p:anim>
                                    <p:anim calcmode="lin" valueType="num">
                                      <p:cBhvr additive="base">
                                        <p:cTn id="22" dur="500" fill="hold"/>
                                        <p:tgtEl>
                                          <p:spTgt spid="10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48"/>
                                        </p:tgtEl>
                                        <p:attrNameLst>
                                          <p:attrName>style.visibility</p:attrName>
                                        </p:attrNameLst>
                                      </p:cBhvr>
                                      <p:to>
                                        <p:strVal val="visible"/>
                                      </p:to>
                                    </p:set>
                                    <p:anim calcmode="lin" valueType="num">
                                      <p:cBhvr additive="base">
                                        <p:cTn id="31" dur="500" fill="hold"/>
                                        <p:tgtEl>
                                          <p:spTgt spid="848"/>
                                        </p:tgtEl>
                                        <p:attrNameLst>
                                          <p:attrName>ppt_x</p:attrName>
                                        </p:attrNameLst>
                                      </p:cBhvr>
                                      <p:tavLst>
                                        <p:tav tm="0">
                                          <p:val>
                                            <p:strVal val="#ppt_x"/>
                                          </p:val>
                                        </p:tav>
                                        <p:tav tm="100000">
                                          <p:val>
                                            <p:strVal val="#ppt_x"/>
                                          </p:val>
                                        </p:tav>
                                      </p:tavLst>
                                    </p:anim>
                                    <p:anim calcmode="lin" valueType="num">
                                      <p:cBhvr additive="base">
                                        <p:cTn id="32" dur="500" fill="hold"/>
                                        <p:tgtEl>
                                          <p:spTgt spid="8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0" animBg="1"/>
      <p:bldP spid="848" grpId="0" animBg="1"/>
      <p:bldP spid="10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1EEC-870D-456B-D305-5E450AE4D5B8}"/>
              </a:ext>
            </a:extLst>
          </p:cNvPr>
          <p:cNvSpPr>
            <a:spLocks noGrp="1"/>
          </p:cNvSpPr>
          <p:nvPr>
            <p:ph type="title"/>
          </p:nvPr>
        </p:nvSpPr>
        <p:spPr>
          <a:xfrm>
            <a:off x="383188" y="158593"/>
            <a:ext cx="11424499" cy="1184932"/>
          </a:xfrm>
        </p:spPr>
        <p:txBody>
          <a:bodyPr anchor="ctr">
            <a:noAutofit/>
          </a:bodyPr>
          <a:lstStyle/>
          <a:p>
            <a:r>
              <a:rPr lang="en-US" sz="4000"/>
              <a:t>Special Considerations for Teens &amp; Young Adults </a:t>
            </a:r>
            <a:endParaRPr lang="en-US" sz="4000">
              <a:cs typeface="Arial"/>
            </a:endParaRPr>
          </a:p>
        </p:txBody>
      </p:sp>
      <p:sp>
        <p:nvSpPr>
          <p:cNvPr id="18" name="Content Placeholder 3">
            <a:extLst>
              <a:ext uri="{FF2B5EF4-FFF2-40B4-BE49-F238E27FC236}">
                <a16:creationId xmlns:a16="http://schemas.microsoft.com/office/drawing/2014/main" id="{C91BDB0E-5CBB-42B4-66C8-CAAA0E881492}"/>
              </a:ext>
            </a:extLst>
          </p:cNvPr>
          <p:cNvSpPr>
            <a:spLocks noGrp="1"/>
          </p:cNvSpPr>
          <p:nvPr>
            <p:ph sz="half" idx="13"/>
          </p:nvPr>
        </p:nvSpPr>
        <p:spPr>
          <a:xfrm>
            <a:off x="6172200" y="1023006"/>
            <a:ext cx="5633720" cy="4591823"/>
          </a:xfrm>
        </p:spPr>
        <p:txBody>
          <a:bodyPr vert="horz" lIns="91440" tIns="45720" rIns="91440" bIns="45720" rtlCol="0" anchor="t">
            <a:normAutofit/>
          </a:bodyPr>
          <a:lstStyle/>
          <a:p>
            <a:endParaRPr lang="en-US"/>
          </a:p>
          <a:p>
            <a:pPr>
              <a:buClr>
                <a:srgbClr val="4B4C4E"/>
              </a:buClr>
            </a:pPr>
            <a:endParaRPr lang="en-US">
              <a:cs typeface="Arial"/>
            </a:endParaRPr>
          </a:p>
          <a:p>
            <a:pPr>
              <a:buClr>
                <a:srgbClr val="4B4C4E"/>
              </a:buClr>
            </a:pPr>
            <a:endParaRPr lang="en-US">
              <a:cs typeface="Arial"/>
            </a:endParaRPr>
          </a:p>
          <a:p>
            <a:pPr>
              <a:buClr>
                <a:srgbClr val="4B4C4E"/>
              </a:buClr>
            </a:pPr>
            <a:endParaRPr lang="en-US">
              <a:cs typeface="Arial"/>
            </a:endParaRPr>
          </a:p>
          <a:p>
            <a:pPr marL="0" indent="0">
              <a:buClr>
                <a:srgbClr val="4B4C4E"/>
              </a:buClr>
              <a:buNone/>
            </a:pPr>
            <a:endParaRPr lang="en-US">
              <a:cs typeface="Arial"/>
            </a:endParaRPr>
          </a:p>
        </p:txBody>
      </p:sp>
      <p:graphicFrame>
        <p:nvGraphicFramePr>
          <p:cNvPr id="13" name="Content Placeholder 4">
            <a:extLst>
              <a:ext uri="{FF2B5EF4-FFF2-40B4-BE49-F238E27FC236}">
                <a16:creationId xmlns:a16="http://schemas.microsoft.com/office/drawing/2014/main" id="{16E52EB1-A1F7-CB33-AB98-53EC982E852B}"/>
              </a:ext>
            </a:extLst>
          </p:cNvPr>
          <p:cNvGraphicFramePr>
            <a:graphicFrameLocks noGrp="1"/>
          </p:cNvGraphicFramePr>
          <p:nvPr>
            <p:ph sz="half" idx="1"/>
            <p:extLst>
              <p:ext uri="{D42A27DB-BD31-4B8C-83A1-F6EECF244321}">
                <p14:modId xmlns:p14="http://schemas.microsoft.com/office/powerpoint/2010/main" val="3568657858"/>
              </p:ext>
            </p:extLst>
          </p:nvPr>
        </p:nvGraphicFramePr>
        <p:xfrm>
          <a:off x="409526" y="1327806"/>
          <a:ext cx="5354799" cy="428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 name="Arrow: Chevron 60">
            <a:extLst>
              <a:ext uri="{FF2B5EF4-FFF2-40B4-BE49-F238E27FC236}">
                <a16:creationId xmlns:a16="http://schemas.microsoft.com/office/drawing/2014/main" id="{F8829026-B311-47D9-9DB4-1A45652459BF}"/>
              </a:ext>
            </a:extLst>
          </p:cNvPr>
          <p:cNvSpPr/>
          <p:nvPr/>
        </p:nvSpPr>
        <p:spPr>
          <a:xfrm>
            <a:off x="6345912" y="2852637"/>
            <a:ext cx="570896" cy="930330"/>
          </a:xfrm>
          <a:prstGeom prst="chevr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5C4F2CEA-FFF6-3936-2E77-05E65D043FC3}"/>
              </a:ext>
            </a:extLst>
          </p:cNvPr>
          <p:cNvSpPr txBox="1"/>
          <p:nvPr/>
        </p:nvSpPr>
        <p:spPr>
          <a:xfrm>
            <a:off x="6830515" y="2673768"/>
            <a:ext cx="53598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a:solidFill>
                  <a:schemeClr val="tx2"/>
                </a:solidFill>
                <a:latin typeface="Kermit"/>
                <a:ea typeface="STCaiyun"/>
                <a:cs typeface="Arial"/>
              </a:rPr>
              <a:t> Not Aligned with Developmental Level or Support Needs</a:t>
            </a:r>
          </a:p>
        </p:txBody>
      </p:sp>
    </p:spTree>
    <p:extLst>
      <p:ext uri="{BB962C8B-B14F-4D97-AF65-F5344CB8AC3E}">
        <p14:creationId xmlns:p14="http://schemas.microsoft.com/office/powerpoint/2010/main" val="2914863087"/>
      </p:ext>
    </p:extLst>
  </p:cSld>
  <p:clrMapOvr>
    <a:masterClrMapping/>
  </p:clrMapOvr>
</p:sld>
</file>

<file path=ppt/theme/theme1.xml><?xml version="1.0" encoding="utf-8"?>
<a:theme xmlns:a="http://schemas.openxmlformats.org/drawingml/2006/main" name="Office Theme">
  <a:themeElements>
    <a:clrScheme name="CHCO">
      <a:dk1>
        <a:srgbClr val="003A70"/>
      </a:dk1>
      <a:lt1>
        <a:srgbClr val="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x0079_ao5 xmlns="55276458-3d41-4835-8504-1656090f2e7f" xsi:nil="true"/>
    <Chart_x0020_location xmlns="55276458-3d41-4835-8504-1656090f2e7f">JFK - Tanda desk</Chart_x0020_location>
    <TaxCatchAll xmlns="362a5a40-f04d-4d5a-a620-323d81623b0e" xsi:nil="true"/>
    <Scanned xmlns="55276458-3d41-4835-8504-1656090f2e7f">false</Scanned>
    <lcf76f155ced4ddcb4097134ff3c332f xmlns="55276458-3d41-4835-8504-1656090f2e7f">
      <Terms xmlns="http://schemas.microsoft.com/office/infopath/2007/PartnerControls"/>
    </lcf76f155ced4ddcb4097134ff3c332f>
    <Whereisthechart_x003f_ xmlns="55276458-3d41-4835-8504-1656090f2e7f" xsi:nil="true"/>
    <Date_x002f_Time xmlns="55276458-3d41-4835-8504-1656090f2e7f" xsi:nil="true"/>
    <Process xmlns="55276458-3d41-4835-8504-1656090f2e7f" xsi:nil="true"/>
    <Steps xmlns="55276458-3d41-4835-8504-1656090f2e7f">Not started </Steps>
    <Abstract xmlns="55276458-3d41-4835-8504-1656090f2e7f">Not started</Abstract>
    <Methods xmlns="55276458-3d41-4835-8504-1656090f2e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B74655A3BCA64AAC03FC9F20AE0898" ma:contentTypeVersion="38" ma:contentTypeDescription="Create a new document." ma:contentTypeScope="" ma:versionID="00f103bd2cd77fca4f623713256f7cd0">
  <xsd:schema xmlns:xsd="http://www.w3.org/2001/XMLSchema" xmlns:xs="http://www.w3.org/2001/XMLSchema" xmlns:p="http://schemas.microsoft.com/office/2006/metadata/properties" xmlns:ns1="http://schemas.microsoft.com/sharepoint/v3" xmlns:ns2="55276458-3d41-4835-8504-1656090f2e7f" xmlns:ns3="362a5a40-f04d-4d5a-a620-323d81623b0e" targetNamespace="http://schemas.microsoft.com/office/2006/metadata/properties" ma:root="true" ma:fieldsID="2ee5d3b2e83fc3e25d2303b0f3bb8a7c" ns1:_="" ns2:_="" ns3:_="">
    <xsd:import namespace="http://schemas.microsoft.com/sharepoint/v3"/>
    <xsd:import namespace="55276458-3d41-4835-8504-1656090f2e7f"/>
    <xsd:import namespace="362a5a40-f04d-4d5a-a620-323d81623b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Whereisthechart_x003f_" minOccurs="0"/>
                <xsd:element ref="ns2:_x0079_ao5" minOccurs="0"/>
                <xsd:element ref="ns2:Chart_x0020_location" minOccurs="0"/>
                <xsd:element ref="ns2:Scanned"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Abstract" minOccurs="0"/>
                <xsd:element ref="ns2:Methods" minOccurs="0"/>
                <xsd:element ref="ns2:Process" minOccurs="0"/>
                <xsd:element ref="ns2:Steps" minOccurs="0"/>
                <xsd:element ref="ns2:Date_x002f_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276458-3d41-4835-8504-1656090f2e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Whereisthechart_x003f_" ma:index="18" nillable="true" ma:displayName="Where is the chart?" ma:format="Dropdown" ma:internalName="Whereisthechart_x003f_">
      <xsd:simpleType>
        <xsd:restriction base="dms:Text">
          <xsd:maxLength value="255"/>
        </xsd:restriction>
      </xsd:simpleType>
    </xsd:element>
    <xsd:element name="_x0079_ao5" ma:index="19" nillable="true" ma:displayName="Missing Docs - What?" ma:internalName="_x0079_ao5">
      <xsd:simpleType>
        <xsd:restriction base="dms:Text"/>
      </xsd:simpleType>
    </xsd:element>
    <xsd:element name="Chart_x0020_location" ma:index="20" nillable="true" ma:displayName="Chart location" ma:default="JFK - Tanda desk" ma:format="Dropdown" ma:internalName="Chart_x0020_location">
      <xsd:simpleType>
        <xsd:union memberTypes="dms:Text">
          <xsd:simpleType>
            <xsd:restriction base="dms:Choice">
              <xsd:enumeration value="JFK - Tanda desk"/>
              <xsd:enumeration value="JFK - Harrison desk"/>
              <xsd:enumeration value="AP - Davis office"/>
              <xsd:enumeration value="AP - Tartaglia office"/>
              <xsd:enumeration value="AP - Brown desk"/>
            </xsd:restriction>
          </xsd:simpleType>
        </xsd:union>
      </xsd:simpleType>
    </xsd:element>
    <xsd:element name="Scanned" ma:index="21" nillable="true" ma:displayName="Scanned" ma:default="0" ma:format="Dropdown" ma:internalName="Scanned">
      <xsd:simpleType>
        <xsd:restriction base="dms:Boolea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7310ada-04f1-49d1-83c9-5a60708465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Abstract" ma:index="32" nillable="true" ma:displayName="Abstract" ma:default="Not started" ma:format="Dropdown" ma:internalName="Abstract">
      <xsd:simpleType>
        <xsd:restriction base="dms:Choice">
          <xsd:enumeration value="Not started"/>
          <xsd:enumeration value="Started"/>
          <xsd:enumeration value="Complete"/>
          <xsd:enumeration value="Needs Shanlee"/>
        </xsd:restriction>
      </xsd:simpleType>
    </xsd:element>
    <xsd:element name="Methods" ma:index="33" nillable="true" ma:displayName="Methods" ma:format="Dropdown" ma:internalName="Methods">
      <xsd:simpleType>
        <xsd:restriction base="dms:Choice">
          <xsd:enumeration value="Not started"/>
          <xsd:enumeration value="Started"/>
          <xsd:enumeration value="Complete"/>
          <xsd:enumeration value="Needs Shanlee"/>
        </xsd:restriction>
      </xsd:simpleType>
    </xsd:element>
    <xsd:element name="Process" ma:index="34" nillable="true" ma:displayName="Process" ma:format="Dropdown" ma:internalName="Process">
      <xsd:simpleType>
        <xsd:restriction base="dms:Choice">
          <xsd:enumeration value="Not started"/>
          <xsd:enumeration value="Started"/>
          <xsd:enumeration value="Complete"/>
        </xsd:restriction>
      </xsd:simpleType>
    </xsd:element>
    <xsd:element name="Steps" ma:index="35" nillable="true" ma:displayName="Steps" ma:default="Not started " ma:format="Dropdown" ma:internalName="Steps">
      <xsd:simpleType>
        <xsd:restriction base="dms:Choice">
          <xsd:enumeration value="Not started "/>
          <xsd:enumeration value="Started"/>
          <xsd:enumeration value="Needs submitted"/>
        </xsd:restriction>
      </xsd:simpleType>
    </xsd:element>
    <xsd:element name="Date_x002f_Time" ma:index="36" nillable="true" ma:displayName="Date/Time" ma:format="DateOnly" ma:internalName="Date_x002f_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62a5a40-f04d-4d5a-a620-323d81623b0e"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cd1f2abb-be87-4cd2-b270-aa3e30a1def4}" ma:internalName="TaxCatchAll" ma:showField="CatchAllData" ma:web="362a5a40-f04d-4d5a-a620-323d81623b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162B1B-B1D5-4749-AC2E-8260452CA68C}">
  <ds:schemaRefs>
    <ds:schemaRef ds:uri="362a5a40-f04d-4d5a-a620-323d81623b0e"/>
    <ds:schemaRef ds:uri="55276458-3d41-4835-8504-1656090f2e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4BCC7A-1796-45A5-934E-48EA8CD04A3A}">
  <ds:schemaRefs>
    <ds:schemaRef ds:uri="http://schemas.microsoft.com/sharepoint/v3/contenttype/forms"/>
  </ds:schemaRefs>
</ds:datastoreItem>
</file>

<file path=customXml/itemProps3.xml><?xml version="1.0" encoding="utf-8"?>
<ds:datastoreItem xmlns:ds="http://schemas.openxmlformats.org/officeDocument/2006/customXml" ds:itemID="{D6547E55-097A-44E1-994D-68A49353BF02}">
  <ds:schemaRefs>
    <ds:schemaRef ds:uri="362a5a40-f04d-4d5a-a620-323d81623b0e"/>
    <ds:schemaRef ds:uri="55276458-3d41-4835-8504-1656090f2e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TotalTime>
  <Words>3218</Words>
  <Application>Microsoft Office PowerPoint</Application>
  <PresentationFormat>Widescreen</PresentationFormat>
  <Paragraphs>627</Paragraphs>
  <Slides>37</Slides>
  <Notes>15</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37</vt:i4>
      </vt:variant>
    </vt:vector>
  </HeadingPairs>
  <TitlesOfParts>
    <vt:vector size="56" baseType="lpstr">
      <vt:lpstr>Aptos</vt:lpstr>
      <vt:lpstr>Aptos Black</vt:lpstr>
      <vt:lpstr>Aptos Display</vt:lpstr>
      <vt:lpstr>Arial</vt:lpstr>
      <vt:lpstr>Arial,Sans-Serif</vt:lpstr>
      <vt:lpstr>Bangla MN</vt:lpstr>
      <vt:lpstr>Calibri</vt:lpstr>
      <vt:lpstr>Copperplate Gothic Light</vt:lpstr>
      <vt:lpstr>Courier New</vt:lpstr>
      <vt:lpstr>Dreaming Outloud Script Pro</vt:lpstr>
      <vt:lpstr>Forte</vt:lpstr>
      <vt:lpstr>Ink Free</vt:lpstr>
      <vt:lpstr>Kermit</vt:lpstr>
      <vt:lpstr>Segoe UI</vt:lpstr>
      <vt:lpstr>Symbol</vt:lpstr>
      <vt:lpstr>Trebuchet MS</vt:lpstr>
      <vt:lpstr>Wingdings</vt:lpstr>
      <vt:lpstr>Office Theme</vt:lpstr>
      <vt:lpstr>Office Theme</vt:lpstr>
      <vt:lpstr>PowerPoint Presentation</vt:lpstr>
      <vt:lpstr>Objectives</vt:lpstr>
      <vt:lpstr>Disclosures </vt:lpstr>
      <vt:lpstr>Prevalence</vt:lpstr>
      <vt:lpstr>PowerPoint Presentation</vt:lpstr>
      <vt:lpstr>PowerPoint Presentation</vt:lpstr>
      <vt:lpstr>ADHD is more than Inattention...</vt:lpstr>
      <vt:lpstr>PowerPoint Presentation</vt:lpstr>
      <vt:lpstr>Special Considerations for Teens &amp; Young Adults </vt:lpstr>
      <vt:lpstr>Anxiety</vt:lpstr>
      <vt:lpstr>Anxiety Disorders</vt:lpstr>
      <vt:lpstr>PowerPoint Presentation</vt:lpstr>
      <vt:lpstr>PowerPoint Presentation</vt:lpstr>
      <vt:lpstr>Assessment &amp; Evaluation </vt:lpstr>
      <vt:lpstr>PowerPoint Presentation</vt:lpstr>
      <vt:lpstr>Formal Interventions</vt:lpstr>
      <vt:lpstr>Key Cognitive-Behavioral Principles &amp; Adaptations</vt:lpstr>
      <vt:lpstr>Medications </vt:lpstr>
      <vt:lpstr>Dr. Ts 5 Reasons to Start Medications   </vt:lpstr>
      <vt:lpstr>Timing of Starting Medications </vt:lpstr>
      <vt:lpstr>Weighing Risks and Benefits </vt:lpstr>
      <vt:lpstr>PowerPoint Presentation</vt:lpstr>
      <vt:lpstr>Target Symptoms </vt:lpstr>
      <vt:lpstr>Starting Medications   </vt:lpstr>
      <vt:lpstr>Questions to Ask Your Doctor </vt:lpstr>
      <vt:lpstr>Target Symptom  = Hyperactivity, Impulsivity, Inattention </vt:lpstr>
      <vt:lpstr>Stimulants (Amphetamines, Methylphenidates)  </vt:lpstr>
      <vt:lpstr>Alpha-2 Agonists (Clonidine, Guanfacine)  </vt:lpstr>
      <vt:lpstr>Norepinephrine Reuptake Inhibitors (Atomoxetine, Viloxazine) </vt:lpstr>
      <vt:lpstr>Target Symptom  = Anxiety</vt:lpstr>
      <vt:lpstr>SSRIs (Sertraline, Escitalopram, Citalopram) </vt:lpstr>
      <vt:lpstr>SNRIs (Venlafaxine, Desvenlafaxine, Duloxetine) </vt:lpstr>
      <vt:lpstr>Others   </vt:lpstr>
      <vt:lpstr>Others Cont.   </vt:lpstr>
      <vt:lpstr>Pharmacogenomic Testing  </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Alison</dc:creator>
  <cp:lastModifiedBy>Dreyer, Joanna</cp:lastModifiedBy>
  <cp:revision>442</cp:revision>
  <dcterms:created xsi:type="dcterms:W3CDTF">2022-03-28T17:06:08Z</dcterms:created>
  <dcterms:modified xsi:type="dcterms:W3CDTF">2025-10-28T20:23:52Z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0x0101004AB74655A3BCA64AAC03FC9F20AE0898</vt:lpwstr>
  </property>
  <property fmtid="{D5CDD505-2E9C-101B-9397-08002B2CF9AE}" pid="3" name="MediaServiceImageTags">
    <vt:lpwstr/>
  </property>
</Properties>
</file>